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84" r:id="rId3"/>
    <p:sldMasterId id="2147483696" r:id="rId4"/>
    <p:sldMasterId id="2147483720" r:id="rId5"/>
    <p:sldMasterId id="2147483744" r:id="rId6"/>
    <p:sldMasterId id="2147483756" r:id="rId7"/>
    <p:sldMasterId id="2147483995" r:id="rId8"/>
    <p:sldMasterId id="2147484007" r:id="rId9"/>
    <p:sldMasterId id="2147484019" r:id="rId10"/>
    <p:sldMasterId id="2147484355" r:id="rId11"/>
    <p:sldMasterId id="2147484510" r:id="rId12"/>
    <p:sldMasterId id="2147484522" r:id="rId13"/>
    <p:sldMasterId id="2147484534" r:id="rId14"/>
    <p:sldMasterId id="2147484546" r:id="rId15"/>
    <p:sldMasterId id="2147484558" r:id="rId16"/>
  </p:sldMasterIdLst>
  <p:notesMasterIdLst>
    <p:notesMasterId r:id="rId136"/>
  </p:notesMasterIdLst>
  <p:sldIdLst>
    <p:sldId id="258" r:id="rId17"/>
    <p:sldId id="524" r:id="rId18"/>
    <p:sldId id="525" r:id="rId19"/>
    <p:sldId id="526" r:id="rId20"/>
    <p:sldId id="527" r:id="rId21"/>
    <p:sldId id="528" r:id="rId22"/>
    <p:sldId id="529" r:id="rId23"/>
    <p:sldId id="269" r:id="rId24"/>
    <p:sldId id="270" r:id="rId25"/>
    <p:sldId id="271" r:id="rId26"/>
    <p:sldId id="272" r:id="rId27"/>
    <p:sldId id="274" r:id="rId28"/>
    <p:sldId id="275" r:id="rId29"/>
    <p:sldId id="276" r:id="rId30"/>
    <p:sldId id="277" r:id="rId31"/>
    <p:sldId id="278" r:id="rId32"/>
    <p:sldId id="479" r:id="rId33"/>
    <p:sldId id="483" r:id="rId34"/>
    <p:sldId id="488" r:id="rId35"/>
    <p:sldId id="489" r:id="rId36"/>
    <p:sldId id="490" r:id="rId37"/>
    <p:sldId id="420" r:id="rId38"/>
    <p:sldId id="478" r:id="rId39"/>
    <p:sldId id="543" r:id="rId40"/>
    <p:sldId id="544" r:id="rId41"/>
    <p:sldId id="545" r:id="rId42"/>
    <p:sldId id="546" r:id="rId43"/>
    <p:sldId id="547" r:id="rId44"/>
    <p:sldId id="548" r:id="rId45"/>
    <p:sldId id="552" r:id="rId46"/>
    <p:sldId id="553" r:id="rId47"/>
    <p:sldId id="554" r:id="rId48"/>
    <p:sldId id="549" r:id="rId49"/>
    <p:sldId id="550" r:id="rId50"/>
    <p:sldId id="551" r:id="rId51"/>
    <p:sldId id="425" r:id="rId52"/>
    <p:sldId id="476" r:id="rId53"/>
    <p:sldId id="394" r:id="rId54"/>
    <p:sldId id="395" r:id="rId55"/>
    <p:sldId id="396" r:id="rId56"/>
    <p:sldId id="530" r:id="rId57"/>
    <p:sldId id="531" r:id="rId58"/>
    <p:sldId id="532" r:id="rId59"/>
    <p:sldId id="533" r:id="rId60"/>
    <p:sldId id="534" r:id="rId61"/>
    <p:sldId id="535" r:id="rId62"/>
    <p:sldId id="536" r:id="rId63"/>
    <p:sldId id="537" r:id="rId64"/>
    <p:sldId id="538" r:id="rId65"/>
    <p:sldId id="539" r:id="rId66"/>
    <p:sldId id="540" r:id="rId67"/>
    <p:sldId id="541" r:id="rId68"/>
    <p:sldId id="542" r:id="rId69"/>
    <p:sldId id="397" r:id="rId70"/>
    <p:sldId id="398" r:id="rId71"/>
    <p:sldId id="555" r:id="rId72"/>
    <p:sldId id="556" r:id="rId73"/>
    <p:sldId id="557" r:id="rId74"/>
    <p:sldId id="558" r:id="rId75"/>
    <p:sldId id="559" r:id="rId76"/>
    <p:sldId id="560" r:id="rId77"/>
    <p:sldId id="399" r:id="rId78"/>
    <p:sldId id="468" r:id="rId79"/>
    <p:sldId id="469" r:id="rId80"/>
    <p:sldId id="470" r:id="rId81"/>
    <p:sldId id="471" r:id="rId82"/>
    <p:sldId id="472" r:id="rId83"/>
    <p:sldId id="473" r:id="rId84"/>
    <p:sldId id="474" r:id="rId85"/>
    <p:sldId id="408" r:id="rId86"/>
    <p:sldId id="382" r:id="rId87"/>
    <p:sldId id="383" r:id="rId88"/>
    <p:sldId id="384" r:id="rId89"/>
    <p:sldId id="385" r:id="rId90"/>
    <p:sldId id="386" r:id="rId91"/>
    <p:sldId id="387" r:id="rId92"/>
    <p:sldId id="475" r:id="rId93"/>
    <p:sldId id="389" r:id="rId94"/>
    <p:sldId id="390" r:id="rId95"/>
    <p:sldId id="391" r:id="rId96"/>
    <p:sldId id="392" r:id="rId97"/>
    <p:sldId id="393" r:id="rId98"/>
    <p:sldId id="409" r:id="rId99"/>
    <p:sldId id="477" r:id="rId100"/>
    <p:sldId id="410" r:id="rId101"/>
    <p:sldId id="561" r:id="rId102"/>
    <p:sldId id="562" r:id="rId103"/>
    <p:sldId id="563" r:id="rId104"/>
    <p:sldId id="564" r:id="rId105"/>
    <p:sldId id="565" r:id="rId106"/>
    <p:sldId id="566" r:id="rId107"/>
    <p:sldId id="567" r:id="rId108"/>
    <p:sldId id="568" r:id="rId109"/>
    <p:sldId id="569" r:id="rId110"/>
    <p:sldId id="570" r:id="rId111"/>
    <p:sldId id="571" r:id="rId112"/>
    <p:sldId id="572" r:id="rId113"/>
    <p:sldId id="573" r:id="rId114"/>
    <p:sldId id="574" r:id="rId115"/>
    <p:sldId id="575" r:id="rId116"/>
    <p:sldId id="427" r:id="rId117"/>
    <p:sldId id="591" r:id="rId118"/>
    <p:sldId id="413" r:id="rId119"/>
    <p:sldId id="592" r:id="rId120"/>
    <p:sldId id="576" r:id="rId121"/>
    <p:sldId id="577" r:id="rId122"/>
    <p:sldId id="578" r:id="rId123"/>
    <p:sldId id="579" r:id="rId124"/>
    <p:sldId id="580" r:id="rId125"/>
    <p:sldId id="581" r:id="rId126"/>
    <p:sldId id="582" r:id="rId127"/>
    <p:sldId id="583" r:id="rId128"/>
    <p:sldId id="584" r:id="rId129"/>
    <p:sldId id="585" r:id="rId130"/>
    <p:sldId id="586" r:id="rId131"/>
    <p:sldId id="587" r:id="rId132"/>
    <p:sldId id="588" r:id="rId133"/>
    <p:sldId id="589" r:id="rId134"/>
    <p:sldId id="590" r:id="rId135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11FFFC"/>
    <a:srgbClr val="BDD6E1"/>
    <a:srgbClr val="E3E74B"/>
    <a:srgbClr val="000000"/>
    <a:srgbClr val="FFFFFF"/>
    <a:srgbClr val="9E0F07"/>
    <a:srgbClr val="0785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/>
  </p:normalViewPr>
  <p:slideViewPr>
    <p:cSldViewPr>
      <p:cViewPr varScale="1">
        <p:scale>
          <a:sx n="113" d="100"/>
          <a:sy n="113" d="100"/>
        </p:scale>
        <p:origin x="-147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117" Type="http://schemas.openxmlformats.org/officeDocument/2006/relationships/slide" Target="slides/slide101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112" Type="http://schemas.openxmlformats.org/officeDocument/2006/relationships/slide" Target="slides/slide96.xml"/><Relationship Id="rId133" Type="http://schemas.openxmlformats.org/officeDocument/2006/relationships/slide" Target="slides/slide117.xml"/><Relationship Id="rId138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9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102" Type="http://schemas.openxmlformats.org/officeDocument/2006/relationships/slide" Target="slides/slide86.xml"/><Relationship Id="rId123" Type="http://schemas.openxmlformats.org/officeDocument/2006/relationships/slide" Target="slides/slide107.xml"/><Relationship Id="rId128" Type="http://schemas.openxmlformats.org/officeDocument/2006/relationships/slide" Target="slides/slide11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4.xml"/><Relationship Id="rId95" Type="http://schemas.openxmlformats.org/officeDocument/2006/relationships/slide" Target="slides/slide79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113" Type="http://schemas.openxmlformats.org/officeDocument/2006/relationships/slide" Target="slides/slide97.xml"/><Relationship Id="rId118" Type="http://schemas.openxmlformats.org/officeDocument/2006/relationships/slide" Target="slides/slide102.xml"/><Relationship Id="rId134" Type="http://schemas.openxmlformats.org/officeDocument/2006/relationships/slide" Target="slides/slide118.xml"/><Relationship Id="rId13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93" Type="http://schemas.openxmlformats.org/officeDocument/2006/relationships/slide" Target="slides/slide77.xml"/><Relationship Id="rId98" Type="http://schemas.openxmlformats.org/officeDocument/2006/relationships/slide" Target="slides/slide82.xml"/><Relationship Id="rId121" Type="http://schemas.openxmlformats.org/officeDocument/2006/relationships/slide" Target="slides/slide10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103" Type="http://schemas.openxmlformats.org/officeDocument/2006/relationships/slide" Target="slides/slide87.xml"/><Relationship Id="rId108" Type="http://schemas.openxmlformats.org/officeDocument/2006/relationships/slide" Target="slides/slide92.xml"/><Relationship Id="rId116" Type="http://schemas.openxmlformats.org/officeDocument/2006/relationships/slide" Target="slides/slide100.xml"/><Relationship Id="rId124" Type="http://schemas.openxmlformats.org/officeDocument/2006/relationships/slide" Target="slides/slide108.xml"/><Relationship Id="rId129" Type="http://schemas.openxmlformats.org/officeDocument/2006/relationships/slide" Target="slides/slide113.xml"/><Relationship Id="rId137" Type="http://schemas.openxmlformats.org/officeDocument/2006/relationships/presProps" Target="presProps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91" Type="http://schemas.openxmlformats.org/officeDocument/2006/relationships/slide" Target="slides/slide75.xml"/><Relationship Id="rId96" Type="http://schemas.openxmlformats.org/officeDocument/2006/relationships/slide" Target="slides/slide80.xml"/><Relationship Id="rId111" Type="http://schemas.openxmlformats.org/officeDocument/2006/relationships/slide" Target="slides/slide95.xml"/><Relationship Id="rId132" Type="http://schemas.openxmlformats.org/officeDocument/2006/relationships/slide" Target="slides/slide116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6" Type="http://schemas.openxmlformats.org/officeDocument/2006/relationships/slide" Target="slides/slide90.xml"/><Relationship Id="rId114" Type="http://schemas.openxmlformats.org/officeDocument/2006/relationships/slide" Target="slides/slide98.xml"/><Relationship Id="rId119" Type="http://schemas.openxmlformats.org/officeDocument/2006/relationships/slide" Target="slides/slide103.xml"/><Relationship Id="rId127" Type="http://schemas.openxmlformats.org/officeDocument/2006/relationships/slide" Target="slides/slide11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94" Type="http://schemas.openxmlformats.org/officeDocument/2006/relationships/slide" Target="slides/slide78.xml"/><Relationship Id="rId99" Type="http://schemas.openxmlformats.org/officeDocument/2006/relationships/slide" Target="slides/slide83.xml"/><Relationship Id="rId101" Type="http://schemas.openxmlformats.org/officeDocument/2006/relationships/slide" Target="slides/slide85.xml"/><Relationship Id="rId122" Type="http://schemas.openxmlformats.org/officeDocument/2006/relationships/slide" Target="slides/slide106.xml"/><Relationship Id="rId130" Type="http://schemas.openxmlformats.org/officeDocument/2006/relationships/slide" Target="slides/slide114.xml"/><Relationship Id="rId135" Type="http://schemas.openxmlformats.org/officeDocument/2006/relationships/slide" Target="slides/slide1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109" Type="http://schemas.openxmlformats.org/officeDocument/2006/relationships/slide" Target="slides/slide9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slide" Target="slides/slide81.xml"/><Relationship Id="rId104" Type="http://schemas.openxmlformats.org/officeDocument/2006/relationships/slide" Target="slides/slide88.xml"/><Relationship Id="rId120" Type="http://schemas.openxmlformats.org/officeDocument/2006/relationships/slide" Target="slides/slide104.xml"/><Relationship Id="rId125" Type="http://schemas.openxmlformats.org/officeDocument/2006/relationships/slide" Target="slides/slide10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slide" Target="slides/slide71.xml"/><Relationship Id="rId110" Type="http://schemas.openxmlformats.org/officeDocument/2006/relationships/slide" Target="slides/slide94.xml"/><Relationship Id="rId115" Type="http://schemas.openxmlformats.org/officeDocument/2006/relationships/slide" Target="slides/slide99.xml"/><Relationship Id="rId131" Type="http://schemas.openxmlformats.org/officeDocument/2006/relationships/slide" Target="slides/slide115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slide" Target="slides/slide40.xml"/><Relationship Id="rId77" Type="http://schemas.openxmlformats.org/officeDocument/2006/relationships/slide" Target="slides/slide61.xml"/><Relationship Id="rId100" Type="http://schemas.openxmlformats.org/officeDocument/2006/relationships/slide" Target="slides/slide84.xml"/><Relationship Id="rId105" Type="http://schemas.openxmlformats.org/officeDocument/2006/relationships/slide" Target="slides/slide89.xml"/><Relationship Id="rId126" Type="http://schemas.openxmlformats.org/officeDocument/2006/relationships/slide" Target="slides/slide1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B179F73E-C446-4DE7-80EA-A1CD8E21BDE9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8CE8F405-C11B-4F7C-B996-ADE3D62A3F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71992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46410E-550A-4FD6-BBDC-6A54FC42D417}" type="slidenum">
              <a:rPr lang="es-ES" smtClean="0">
                <a:latin typeface="Times" pitchFamily="18" charset="0"/>
              </a:rPr>
              <a:pPr>
                <a:defRPr/>
              </a:pPr>
              <a:t>19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B857F3-39B5-4C72-B83E-C8BCD87B6ADD}" type="slidenum">
              <a:rPr lang="es-ES" smtClean="0">
                <a:latin typeface="Times" pitchFamily="18" charset="0"/>
              </a:rPr>
              <a:pPr>
                <a:defRPr/>
              </a:pPr>
              <a:t>21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247D5-5CD7-46BB-BE77-AA00DDDC01F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61182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D0F46-9EF2-4174-94C3-B1FD98672DC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192385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95466-C89E-4AE1-9D83-1E8043A39105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7B1A2-BB70-48F4-9F14-1932EA9EBB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65437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2EBF5-A878-4C73-8D62-F0E18E9E1631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80329-3ED2-4934-BEBB-AC7B02F169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21650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972D4-3461-4088-941F-99C5C3C06911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2D365-E629-4211-8B29-912823B1C35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75527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A5B39-2840-4F90-A286-A764313734BF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60F8C-7F07-4698-9EA4-3A9CE47848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19912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F94EA-D7FC-4B6E-B845-DB810A05AF91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E622B-414C-419C-8DB9-D19DF801A7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57779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4A12E-F9C0-4BCA-98C1-22E0EF3689E9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A8DC7-79C3-4A91-82B3-C5F397DCB7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301286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F6A45-E225-4462-A589-5FBE178C7DBE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44326-0A6D-49DA-8B52-0E06C5A1BB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32980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4DF45-B8F7-4A6F-A9F0-719D763E20CE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F0075-CD34-4044-A22E-465588B0C0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52249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F8D4D-A431-44C7-BCE5-A75D2469ECDF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061C6-253D-4114-98E7-A9E41528B4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271991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FB45F-8AEB-4C17-AF95-DA3CE0019729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644BC-FD8B-43DD-ADFA-35673C5B3C9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0861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46E9B-253D-469C-8D40-CAF26597CD2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8251238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D9319-366D-49B1-803B-DBAD51D474A3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2338D-1F73-4C85-9F66-721203FB3B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201845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A49D8-B2A5-42EA-A460-9E752106A3C9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0C244-9D59-43B9-BDB2-1C4AA81775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05563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19A48-3E21-4C01-A1BB-734FEB49301B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39811-B69E-4420-A8C6-6F9723D922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2908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21710-3D05-4EDF-8BB5-DAF3DB942616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44935-832F-4787-9BDD-7A31A915EA3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86098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A20D5-A632-4E14-93CE-9BCCFBA62142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B326C-1A42-4BB6-A4C2-A0527ADE7F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063837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63F36-D29A-41CF-B1B6-B0726F93508D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B082E-BCE3-4CFC-9FE8-5132A3BCEBB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079349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BAE43-7EFC-4D06-BA85-4CFF592D94A4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E0180-4278-4A09-BD57-DB630860D7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636055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8E430-D4C2-435A-A7BD-B4A0EAB68604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6F2EA-9186-4E24-BA0D-38BB174D5F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94617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D2725-AB98-4F21-97C2-00A2DCD06E6A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6690C-6805-45FF-B8E4-AD968FB8F7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87445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CBE05-029B-4BD1-9700-AC580BFD63BD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A0EDE-8223-48CD-8AB7-85B7C93ED4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0425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64445-B787-4F6C-B99C-021B477A31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857594"/>
      </p:ext>
    </p:extLst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43653-966E-47B9-B08C-474AFCB84BBA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BEF3F-7D06-45B2-9026-00D5F355CF7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5366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31799-8A40-441D-A1C5-8992C7DA74FA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A6342-A9C1-4920-98CD-708512DABA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262083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BBCC1-1EFF-4AFC-B332-F3B3ED5A84E8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0D750-1B25-4E6E-AEFA-CC5CE3D6223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922191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BB573-4C64-4F74-8F02-2CB20D7AB2EB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0CB0E-CDC3-49A5-9219-E86949982E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244336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7E80C-DF56-42B2-8851-FE9C47DCEA3D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14081-4AFF-4C6F-87AC-7CF5D8E649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3655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D6004-FDDB-4524-A5A2-1E309699C1AE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A617C-0078-4199-89B1-7330F05223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823713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51DA8-D68F-4235-B143-0D87502215AC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ED305-A1D5-49AC-851E-B8C2235836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060167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B3A5E-0DF2-4D4C-BA13-FB729C889C76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C6BE5-FCF5-4C10-9560-45B21FD3212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108020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772ED-901B-43BF-9499-59DAF0BFA180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278E1-D16D-42BB-9B5B-A8DF907946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582339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3C9B6-1D93-4668-9BE0-AB00A18646DD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4AB5A-CAB8-47FB-944E-6FAC3D4F6A9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1890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9DD12-8F27-48E5-B01D-3F77EDA4A5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7702419"/>
      </p:ext>
    </p:extLst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3F26E-0EAB-418E-B4FE-A6F7E6801475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013CE-0DDD-4EBB-9D81-770A06270E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124666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A0415-AA9A-4246-A23C-AD68A50C1AE6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57540-50B3-49E2-B334-2FB99823BF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05998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EF33D-F2C1-47E9-BBB1-F686CD232728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80480-C5D9-4387-8312-F14FB678655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602012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559648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499251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902793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212429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751210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46977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0479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EF6DC-6814-4374-9889-D7F877C4809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20410"/>
      </p:ext>
    </p:extLst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97926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86426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756945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303101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6942B-24B5-4CF0-99C5-D50D911976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34A4A-6EE0-41C8-AED5-17F23F9A39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6909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A6693-8C4F-4ECF-9327-A3A3642FF12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B9B9E-D640-4341-BFA8-8A028DED6B1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26831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3A5C2-6EDF-4121-B1F8-FA4D39A05AB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2E3CB-4E98-414F-ADC6-39BB472B085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85715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1CCC6-B42A-4175-A749-10B3F5B3896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F8886-8543-4101-8336-A48599CDDE9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06814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FF3F8-FE69-4CC2-99F9-899B66A4001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C0AFB-4EA2-4088-A66D-D34E638692A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78740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2AF63-610F-4868-91A6-815AC233E5C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CD013-1848-4032-9A7D-EF768D10C31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639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E3913-CC43-4731-AB89-F7C4A4361A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1235675"/>
      </p:ext>
    </p:extLst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3F9E7-130A-4FCE-9CBE-6610FCCBFB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A2FF9-1A09-4E04-BC86-2EAAD0EE400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557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06811-FA44-49AE-80BE-52195DC5B35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8F038-379F-4DCC-9D68-6E4A375DD40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83047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AA3A5-CD20-4519-8C58-46C248FCFC0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ACF4B-8426-47E3-A3E2-C5C6E9AC806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26619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7F224-D198-41F1-8476-22D3CB78A5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56E88-EC89-43F8-B512-96B2AE6DAFC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71454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3F2F7-E8F7-40FF-A8A5-2A04CD6249D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BD4F1-C384-4C21-9C50-6D98D7AAA61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7205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B8268-4EFF-4D33-A89C-E1D831C9553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BC94B-EA07-4646-A0ED-D287AD76E6D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9136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231F5-C3AF-41A0-8AB9-DB29A042DB0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15BDF-6CA7-4578-AFBC-18B1C2F90EC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50506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1E186-3AC8-48FC-AF11-8309323DB99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CE654-175F-41FF-BC63-0050CAC2B4F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38168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1A4D7-5D38-40D1-8153-A40859D8C44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B0619-F866-45CB-A517-0690CD5150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72704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11C88-000F-40BD-AE5F-000C6984650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D70B0-07B6-4C47-833E-993D3B5B06A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588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C9F24-6BCD-4781-90D9-9517C367C2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8733639"/>
      </p:ext>
    </p:extLst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13CB5-78FA-43D3-BC4C-FE6C7AF6928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8BAA8-1013-4D1D-91AC-A66B72570B4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2986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BB887-0FE7-431F-9633-9FD66D30F40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BE49C-353A-41F5-9C11-234350F99DC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20875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2AD24-EF07-4BEF-B024-2D06FC5B7B0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FA76C-4C71-4A9E-A0E5-C8B42E92AE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13888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E4B99-39E5-46B7-93D9-E6BC2A9A818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3EAB1-0875-4FED-AC6A-5F9FBF1E2C3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80641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599D1-7EF3-4CB1-B713-2E0B265E558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1F6E8-6137-4B8D-9285-8164829593A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71489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97EF7-E8D8-4F73-8A5C-C76BC4A00F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1A33A-84A4-4041-A97B-DC18B6B2DB7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03404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2CD61-EFE4-4B1C-8654-3A8C0DE8B29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53862"/>
      </p:ext>
    </p:extLst>
  </p:cSld>
  <p:clrMapOvr>
    <a:masterClrMapping/>
  </p:clrMapOvr>
  <p:transition spd="slow">
    <p:dissolv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C8AA3-7F35-4137-A616-7DE42517433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541330"/>
      </p:ext>
    </p:extLst>
  </p:cSld>
  <p:clrMapOvr>
    <a:masterClrMapping/>
  </p:clrMapOvr>
  <p:transition spd="slow">
    <p:dissolv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40521-FA34-44DF-99FB-06E8E3C3F38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70659"/>
      </p:ext>
    </p:extLst>
  </p:cSld>
  <p:clrMapOvr>
    <a:masterClrMapping/>
  </p:clrMapOvr>
  <p:transition spd="slow">
    <p:dissolv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7C8AD-3988-4FDC-B912-25EB9AB6055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065308"/>
      </p:ext>
    </p:extLst>
  </p:cSld>
  <p:clrMapOvr>
    <a:masterClrMapping/>
  </p:clrMapOvr>
  <p:transition spd="slow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E578C-8C73-4181-AAAF-BDF7130331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9519919"/>
      </p:ext>
    </p:extLst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E4F89-621C-4584-BCF5-168F6A9639B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299650"/>
      </p:ext>
    </p:extLst>
  </p:cSld>
  <p:clrMapOvr>
    <a:masterClrMapping/>
  </p:clrMapOvr>
  <p:transition spd="slow">
    <p:dissolv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1A871-5840-4F82-8FB4-ABDC5E5432C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344741"/>
      </p:ext>
    </p:extLst>
  </p:cSld>
  <p:clrMapOvr>
    <a:masterClrMapping/>
  </p:clrMapOvr>
  <p:transition spd="slow">
    <p:dissolv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28338-480D-46EB-B41E-D5CF7377951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301384"/>
      </p:ext>
    </p:extLst>
  </p:cSld>
  <p:clrMapOvr>
    <a:masterClrMapping/>
  </p:clrMapOvr>
  <p:transition spd="slow">
    <p:dissolv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027F0-73B6-4B9B-8815-B1770959815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327545"/>
      </p:ext>
    </p:extLst>
  </p:cSld>
  <p:clrMapOvr>
    <a:masterClrMapping/>
  </p:clrMapOvr>
  <p:transition spd="slow">
    <p:dissolv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AC15F-9C91-488B-AB95-47671D74990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584642"/>
      </p:ext>
    </p:extLst>
  </p:cSld>
  <p:clrMapOvr>
    <a:masterClrMapping/>
  </p:clrMapOvr>
  <p:transition spd="slow">
    <p:dissolv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4253D-2800-4340-B55F-D3AF067F608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774010"/>
      </p:ext>
    </p:extLst>
  </p:cSld>
  <p:clrMapOvr>
    <a:masterClrMapping/>
  </p:clrMapOvr>
  <p:transition spd="slow">
    <p:dissolv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B8C8F-E0D1-42E7-93B8-8B088A70DC8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439311"/>
      </p:ext>
    </p:extLst>
  </p:cSld>
  <p:clrMapOvr>
    <a:masterClrMapping/>
  </p:clrMapOvr>
  <p:transition spd="slow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FF1BD-3770-4C64-9C63-84B94303A3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0231918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A56F2-46F3-4790-A1B5-87855C4FE0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5528294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591AE-DAD6-48D7-BFA7-F507442E787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28852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B62A7-956D-4F30-8D28-EC77412918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3632671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5CFB6-944E-45CB-BE75-70B6B90F9F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7242413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1FDE3-5BAD-46BA-BDE3-099929F4A4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2376649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C2BF3-87C8-4A85-AE32-FC30D1B2A3EB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5080D-A907-440A-B3D8-5C165C49AF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1999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04060-79BC-44BC-9E31-4693E74BFE81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E4BFA-9298-4599-937B-CFA8C91B4B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58335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2E832-C43C-4CAD-9BA9-FAEF28902FE7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4718F-79FB-496C-9FA8-AB255C3697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4649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4D420-5D4C-4C7C-889F-0A765B9ACDBA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17CF5-5140-4273-8D25-DDF3D19B0C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939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CCE49-168F-4E2F-A905-49A3A92649B4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E51E7-23E0-44C9-A520-19D64B92386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7074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73085-AE49-4371-96EA-A6C0DDD7373F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A3B1F-0E4D-4B51-81EB-2C13ECCA7C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50815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1B1AD-87E9-4575-8D56-9872459B492F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C464-3647-4F43-A080-9425934636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3875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7E91B-C564-42A0-81B8-241AAC02E8E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30599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2E2F3-6EE8-41B9-B625-34CA7B356558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E7B1B-9089-487C-A3FB-B50060F7913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9599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32A55-7109-4F7A-8402-0FDD5CC6BCE3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12473-2057-42D6-9A1E-302163BD69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77523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09DDC-CEB4-447B-BD47-8CEF3813197D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E774D-6D24-4D44-8500-3EBF7C38E0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83228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D0474-7D00-4A2F-BFA0-7BD0A4412567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B6ECA-B54D-4D25-B476-83D4226C97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83287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F62B7-BBDA-4559-8AA0-080216BA2C6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89080467"/>
      </p:ext>
    </p:extLst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93E3E-F70C-44D2-AC91-F8C594A0610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03648466"/>
      </p:ext>
    </p:extLst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C5894-3034-42BE-B5FB-11D837E13C8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43020618"/>
      </p:ext>
    </p:extLst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9E34C-3A34-4EBE-A8F9-21913E20C62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58015636"/>
      </p:ext>
    </p:extLst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6FE7E-46EF-4FE8-A369-4B979AC55AA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27601752"/>
      </p:ext>
    </p:extLst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48016-F30F-47AD-BDAF-95B1891808F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73304541"/>
      </p:ext>
    </p:extLst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EA263-3F12-48F8-AB40-89B32064263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849584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13674-E27B-49C9-BFA1-19C363EAC67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69735411"/>
      </p:ext>
    </p:extLst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3747E-3D7A-4FCB-B0DF-53788870120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9229110"/>
      </p:ext>
    </p:extLst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138CF-3472-4743-B3E7-AA0E5EC4F01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44761296"/>
      </p:ext>
    </p:extLst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B17F2-8096-43FA-82DB-BF13AA282D8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37814557"/>
      </p:ext>
    </p:extLst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DF7D9-4085-46A0-BE7F-293BAEF473B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48330475"/>
      </p:ext>
    </p:extLst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2D04A-15CA-44EF-87A0-8E02C27FF501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88932-75DB-49C8-A6F5-332335CE0C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49863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5A327-5546-43A2-A314-780B7426785F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DC2C6-3989-4190-9151-D46A8D429E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71798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30E0A-70B3-405C-A6FF-F48BBFE223AB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F3DEC-AC5E-43B8-97B5-7A8865C544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22214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B0168-239D-49F8-ABE3-C42B374EFEFB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8D4C1-03BC-4804-AAB8-DA0F73EE94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42994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1CE6D-372C-4B8D-809A-E98CB5CCCF31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C5198-E115-40F1-AA38-2A6BAB9EB5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9426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722E9-4805-4F2C-B069-ACCCDF9F496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57683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10444-6737-48C3-A17F-4EF5E38FD86E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8802C-F930-4F4B-9710-CF5FC07553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91478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1A045-A308-476A-9916-69DCDB294810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155DF-12D0-4427-AAC3-34F370A9E0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05642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30F37-FF9D-4256-B58B-3020570378E8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E2410-20EC-45C2-A0C9-DE3339A563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79496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C1284-7540-4A7E-A87B-52542772B717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90B45-5C24-419B-91C2-2EA74383BC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0081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861FD-EB0E-45C7-BF87-8716A53A326A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80FE4-B4A2-42D6-8644-55C4B78626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47389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2ADDE-1B4B-4A65-8002-D624DAD1E54A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50995-9AD1-454F-B917-E35B7F9A10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10985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1313B-4F7A-4C06-AE92-37AC8D61AB24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658BA-2773-489B-930E-2694EEF7CA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9462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7BFD5-2BE6-4373-BBB1-81FC43E010EE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D337B-F10E-43A4-AFCF-4C0BA042A8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53424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58191-CE27-42BE-966D-A494BB6780E3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1EEFE-868D-4F6C-893C-7C1E17F06B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40196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45F63-3ED2-4663-97E0-EDA20A82E890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3E319-EF47-49E8-B5A2-2BD272944A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4790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B75F-D675-4DD9-9514-13629BF8FDE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591434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35EA7-EBF2-424B-8213-AF0B47E3198C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FAC95-E9E1-4B07-9B68-7FED1F8C2B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2460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97803-32F6-4E5B-A48E-7EBE1E09BB4E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9FEAF-4FBA-4095-ACDA-37D4C7FDE3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44343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93841-1412-4F63-A15F-A32EFA378C02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E9E0D-D7F9-4EE3-9434-800BF26D13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70147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DF144-47C2-4DA8-8651-D81347E82091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487DD-13DF-4B9B-BE55-3FE2F97296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17117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235D7-9496-42CE-ACCF-4B8E17932B49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8B6A1-B3CD-40E2-829D-48DF00B7A9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62433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A6244-6A6A-4961-89F2-D5E05295B49D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88571-D616-4FE8-9BAA-D3DEC17A6F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87370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72398-F8BA-45D8-8F3F-E84354B5C370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51B91-B4DC-4F9C-A4F0-148D752F67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46650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9E0A-ADE2-47BF-A344-37D13F903B0B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8733E-7203-4A67-8895-6F3F3AF9D1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03048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B4FDA-3FEE-4C1D-853F-626883A738E5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1ACF4-2A15-4E96-A81A-3A2AE007AD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32460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33573-FEBE-4619-B9F1-63B97933EA9F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AD32D-0291-424E-BBF9-7719D02EBA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7744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FCD3D-2829-4A04-9581-0D54AAA6290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042707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A18C6-F5F7-40EE-9A91-B4E4AF050EE0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EAFBE-367E-477A-8EB1-577F7B5EC9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37840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B5DDA-493D-4250-AB3B-B13661FFFB6F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328FA-A0A9-4C9E-A2B0-829D5D0031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55898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01EA1-DE6E-42A1-A310-147DB416E9D8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1242D-C49E-48FF-B918-BA18E48112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81167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4B542-E7F7-432B-BE3A-3591B9ABF6CB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DD974-145A-4C7B-BF4A-5B6B3822A5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04860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8EC44-B104-4EE2-9719-DE187F92BE84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2C931-A1BE-4F5C-BB1B-55A03CA2E4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24496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3CBF6-D9AB-4B72-867F-DD5A2CDC84AB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B8A77-860D-4130-B58C-00311CC68C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26212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50912-AF8B-4298-9406-C7594A095F34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E5976-D385-4D76-8993-59446DA196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44201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27303-A101-4A1F-AB04-00758BA781C5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30D83-A503-4094-9CB8-E00715B057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77080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0E296-846D-46EB-83AB-6B8C28E4CFC3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385BF-A0DC-4A9E-A67E-4B22C45FF3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68308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039BE-E7A6-4D42-8577-D67699C188BE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AC9B2-16A0-4711-A9FA-B5F4280BB9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7063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2A50C-86FC-4B82-ACD4-1B247AD0E51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406849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4D787-3E64-480A-B127-26774BE49623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26944-8091-44FE-843E-6B8B86DF23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01575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4540F-00BC-4A4C-9AC4-73707447AA49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C139F-57A7-41ED-B6E8-1C36C88478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20847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7F714-9B5A-4523-BC5E-98CC152DD410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77780-FBDE-4437-BF83-75607A5342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4062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22F2D-FA65-4D88-B9F5-02273DC42179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DF30A-A362-4604-B7D3-46F4ED0B67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10857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133EF-2D86-4ACE-A0D4-408A6934AFA4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1CA91-0A43-4FC2-9712-3DE2D34BB2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41059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DEDD2-E008-4076-8F96-6B08E0903220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700AF-0E83-4009-9C6E-1B3C2FDAFD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37694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255A6-26D6-46B4-B229-50433840D710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0732D-B5EA-451C-8C6F-E1712900E2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89970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8FE63-DDCB-4608-B296-1C7AA70E1975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3FCDA-39BA-4514-ACCE-511AA6E215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29097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1D0DC-57B4-4C75-A026-F43C35B519F8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DC475-17A1-4E16-8658-8A6C0841D4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71019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7CE00-0D4A-4AE4-96FF-515A8A048ECE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D013C-92D6-4B4A-8A12-D1F7E2DF87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7841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56132-B0FF-4420-8061-487D28526F0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364011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4A393-DFF2-402A-9075-226A77B3D992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0B0D4-00BD-490B-8A9A-4A0EFAF3C1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27818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F179F-D552-4286-8D3A-2F7C0616832D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8F598-6F1F-462F-BFD6-47042D68CF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1096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5817B-7CAB-4913-9ACE-5EB7F18DBA3E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3A944-BCD6-4D2C-974F-0B2758951F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53376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24EF1-49EA-4F48-A354-2A90B5ACD536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72885-832A-4D60-A50D-CFB8829C7E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358138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5B381-FE1C-4532-AC05-4DFFAE140284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CAD32-946E-412C-B98C-49FCFD5CC9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73261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8F3C7-226B-4D90-AFF5-C5A86DE76D75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A74B5-5514-4C9B-8F64-5AB3338F90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8905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FE07C-C519-4B4C-8D0D-3C97C6BDE508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3C7E4-ADED-4EED-8FC3-1A60AB70D13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772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91B1B-0AA1-40C2-B55F-A8B70E65AEBB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4EC37-0BAF-432C-B1E2-714F0C2BC5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46837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62CE7-BE55-46B2-93F1-7307500CE759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9CF84-5245-4C7A-8D98-34A40BEA71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252567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082DD-9093-4C5E-964B-1F39F6833F20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E4174-1DEB-4D26-8B17-3073F3EF6D5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939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4BC3D1EA-8FAB-47FC-A5B4-9DA0E7E42D6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5FFC70A0-831B-4954-9B32-C0AA23BA1557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02D9F9B-459C-48E3-B948-0942AB0686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6" r:id="rId1"/>
    <p:sldLayoutId id="2147484467" r:id="rId2"/>
    <p:sldLayoutId id="2147484468" r:id="rId3"/>
    <p:sldLayoutId id="2147484469" r:id="rId4"/>
    <p:sldLayoutId id="2147484470" r:id="rId5"/>
    <p:sldLayoutId id="2147484471" r:id="rId6"/>
    <p:sldLayoutId id="2147484472" r:id="rId7"/>
    <p:sldLayoutId id="2147484473" r:id="rId8"/>
    <p:sldLayoutId id="2147484474" r:id="rId9"/>
    <p:sldLayoutId id="2147484475" r:id="rId10"/>
    <p:sldLayoutId id="21474844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542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5E018F6E-4F92-4FBD-8E83-27FF8D3E7C56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42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42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E42D6F4F-4D01-493E-AB63-AC2B1BE1E2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9" r:id="rId1"/>
    <p:sldLayoutId id="2147484500" r:id="rId2"/>
    <p:sldLayoutId id="2147484501" r:id="rId3"/>
    <p:sldLayoutId id="2147484502" r:id="rId4"/>
    <p:sldLayoutId id="2147484503" r:id="rId5"/>
    <p:sldLayoutId id="2147484504" r:id="rId6"/>
    <p:sldLayoutId id="2147484505" r:id="rId7"/>
    <p:sldLayoutId id="2147484506" r:id="rId8"/>
    <p:sldLayoutId id="2147484507" r:id="rId9"/>
    <p:sldLayoutId id="2147484508" r:id="rId10"/>
    <p:sldLayoutId id="21474845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A0E2F0-B2A3-443C-B4A6-FBF672AB2978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E7BA32-F12A-438F-8F32-39882733F7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8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1" r:id="rId1"/>
    <p:sldLayoutId id="2147484512" r:id="rId2"/>
    <p:sldLayoutId id="2147484513" r:id="rId3"/>
    <p:sldLayoutId id="2147484514" r:id="rId4"/>
    <p:sldLayoutId id="2147484515" r:id="rId5"/>
    <p:sldLayoutId id="2147484516" r:id="rId6"/>
    <p:sldLayoutId id="2147484517" r:id="rId7"/>
    <p:sldLayoutId id="2147484518" r:id="rId8"/>
    <p:sldLayoutId id="2147484519" r:id="rId9"/>
    <p:sldLayoutId id="2147484520" r:id="rId10"/>
    <p:sldLayoutId id="21474845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083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E794A78-3B81-4B6F-B824-763C319D8CB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795CD1E-5B28-4112-A0C3-8BB0C594811C}" type="slidenum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71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5" r:id="rId1"/>
    <p:sldLayoutId id="2147484536" r:id="rId2"/>
    <p:sldLayoutId id="2147484537" r:id="rId3"/>
    <p:sldLayoutId id="2147484538" r:id="rId4"/>
    <p:sldLayoutId id="2147484539" r:id="rId5"/>
    <p:sldLayoutId id="2147484540" r:id="rId6"/>
    <p:sldLayoutId id="2147484541" r:id="rId7"/>
    <p:sldLayoutId id="2147484542" r:id="rId8"/>
    <p:sldLayoutId id="2147484543" r:id="rId9"/>
    <p:sldLayoutId id="2147484544" r:id="rId10"/>
    <p:sldLayoutId id="21474845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0D5F8A8-C8CA-4AB0-B705-F55E6A794EE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10/02/2018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3E7FB26-CA47-4B56-B705-F750AA25D57B}" type="slidenum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73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7" r:id="rId1"/>
    <p:sldLayoutId id="2147484548" r:id="rId2"/>
    <p:sldLayoutId id="2147484549" r:id="rId3"/>
    <p:sldLayoutId id="2147484550" r:id="rId4"/>
    <p:sldLayoutId id="2147484551" r:id="rId5"/>
    <p:sldLayoutId id="2147484552" r:id="rId6"/>
    <p:sldLayoutId id="2147484553" r:id="rId7"/>
    <p:sldLayoutId id="2147484554" r:id="rId8"/>
    <p:sldLayoutId id="2147484555" r:id="rId9"/>
    <p:sldLayoutId id="2147484556" r:id="rId10"/>
    <p:sldLayoutId id="21474845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864D1C9-99A4-4F7E-9090-4F5DB570E39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44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9" r:id="rId1"/>
    <p:sldLayoutId id="2147484560" r:id="rId2"/>
    <p:sldLayoutId id="2147484561" r:id="rId3"/>
    <p:sldLayoutId id="2147484562" r:id="rId4"/>
    <p:sldLayoutId id="2147484563" r:id="rId5"/>
    <p:sldLayoutId id="2147484564" r:id="rId6"/>
    <p:sldLayoutId id="2147484565" r:id="rId7"/>
    <p:sldLayoutId id="2147484566" r:id="rId8"/>
    <p:sldLayoutId id="2147484567" r:id="rId9"/>
    <p:sldLayoutId id="2147484568" r:id="rId10"/>
    <p:sldLayoutId id="214748456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ED7778C-5C7C-41B9-AF49-62967B53A9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1D9EA901-1B09-4A8E-BF81-F5DAF68E2111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00F2EA51-A547-4237-BB98-5550A3ABDE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  <p:sldLayoutId id="21474843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7B69CCC-93C4-4C03-82E8-E1E43BF29E4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25C9B58-6BEB-493C-9A39-0EE0DD12557A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99AA0F0C-1E69-4D73-92FD-CEA2D1C36F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0" r:id="rId1"/>
    <p:sldLayoutId id="2147484401" r:id="rId2"/>
    <p:sldLayoutId id="2147484402" r:id="rId3"/>
    <p:sldLayoutId id="2147484403" r:id="rId4"/>
    <p:sldLayoutId id="2147484404" r:id="rId5"/>
    <p:sldLayoutId id="2147484405" r:id="rId6"/>
    <p:sldLayoutId id="2147484406" r:id="rId7"/>
    <p:sldLayoutId id="2147484407" r:id="rId8"/>
    <p:sldLayoutId id="2147484408" r:id="rId9"/>
    <p:sldLayoutId id="2147484409" r:id="rId10"/>
    <p:sldLayoutId id="21474844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037337-65B9-49D4-9BEE-33E3EDB5FC1D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02C834-AF7B-448F-B323-F67C2B2E46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1" r:id="rId1"/>
    <p:sldLayoutId id="2147484412" r:id="rId2"/>
    <p:sldLayoutId id="2147484413" r:id="rId3"/>
    <p:sldLayoutId id="2147484414" r:id="rId4"/>
    <p:sldLayoutId id="2147484415" r:id="rId5"/>
    <p:sldLayoutId id="2147484416" r:id="rId6"/>
    <p:sldLayoutId id="2147484417" r:id="rId7"/>
    <p:sldLayoutId id="2147484418" r:id="rId8"/>
    <p:sldLayoutId id="2147484419" r:id="rId9"/>
    <p:sldLayoutId id="2147484420" r:id="rId10"/>
    <p:sldLayoutId id="21474844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068C10-008E-43D7-AA46-9A840747F535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82F885-2CF7-4FAF-AE48-5F420A666C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23" r:id="rId2"/>
    <p:sldLayoutId id="2147484424" r:id="rId3"/>
    <p:sldLayoutId id="2147484425" r:id="rId4"/>
    <p:sldLayoutId id="2147484426" r:id="rId5"/>
    <p:sldLayoutId id="2147484427" r:id="rId6"/>
    <p:sldLayoutId id="2147484428" r:id="rId7"/>
    <p:sldLayoutId id="2147484429" r:id="rId8"/>
    <p:sldLayoutId id="2147484430" r:id="rId9"/>
    <p:sldLayoutId id="2147484431" r:id="rId10"/>
    <p:sldLayoutId id="21474844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57F3BE0E-BD62-4A78-8976-78B60BC78C73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6399940-1F6C-442C-BDD4-E6F92BB997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2" r:id="rId9"/>
    <p:sldLayoutId id="2147484453" r:id="rId10"/>
    <p:sldLayoutId id="21474844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8B1FB2-CB60-4A17-B43E-7146BAFED88E}" type="datetimeFigureOut">
              <a:rPr lang="it-IT"/>
              <a:pPr>
                <a:defRPr/>
              </a:pPr>
              <a:t>10/02/2018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8C803F-088C-4646-A4BE-09F2E0BF0F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5" r:id="rId1"/>
    <p:sldLayoutId id="2147484456" r:id="rId2"/>
    <p:sldLayoutId id="2147484457" r:id="rId3"/>
    <p:sldLayoutId id="2147484458" r:id="rId4"/>
    <p:sldLayoutId id="2147484459" r:id="rId5"/>
    <p:sldLayoutId id="2147484460" r:id="rId6"/>
    <p:sldLayoutId id="2147484461" r:id="rId7"/>
    <p:sldLayoutId id="2147484462" r:id="rId8"/>
    <p:sldLayoutId id="2147484463" r:id="rId9"/>
    <p:sldLayoutId id="2147484464" r:id="rId10"/>
    <p:sldLayoutId id="21474844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9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5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6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6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6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6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6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3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3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I:\05 Fotografie\Cattedrale\Toscana in fiore\Toscana in fiore 2008 0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04800" y="1052513"/>
            <a:ext cx="883920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54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SESTA  DOMENICA </a:t>
            </a:r>
          </a:p>
          <a:p>
            <a:pPr algn="ctr" eaLnBrk="0" hangingPunct="0">
              <a:defRPr/>
            </a:pPr>
            <a:r>
              <a:rPr lang="ca-ES" sz="40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del tempo ordinario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326262" y="5143500"/>
            <a:ext cx="460895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40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11 </a:t>
            </a:r>
            <a:r>
              <a:rPr lang="ca-ES" sz="40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febbraio </a:t>
            </a:r>
            <a:r>
              <a:rPr lang="ca-ES" sz="40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2018</a:t>
            </a:r>
            <a:endParaRPr lang="ca-ES" sz="4000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ransition spd="slow">
    <p:fade/>
    <p:sndAc>
      <p:stSnd loop="1">
        <p:snd r:embed="rId2" name="Resonemus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utoUpdateAnimBg="0"/>
      <p:bldP spid="410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3.gstatic.com/images?q=tbn:ANd9GcSnddF_lhHdlls3LDePlplqI0tRZ1_zeOoOgHDoTYX8mdlUSXFG2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4" y="548680"/>
            <a:ext cx="9134475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937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Rectangle 1"/>
          <p:cNvSpPr>
            <a:spLocks noChangeArrowheads="1"/>
          </p:cNvSpPr>
          <p:nvPr/>
        </p:nvSpPr>
        <p:spPr bwMode="auto">
          <a:xfrm>
            <a:off x="357188" y="1131888"/>
            <a:ext cx="8501062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Signore, che ci hai nutriti al convito eucaristico, fa' che ricerchiamo sempre quei beni che ci danno la vera vita. Per Cristo nostro Signore. 	                             </a:t>
            </a:r>
          </a:p>
          <a:p>
            <a:pPr algn="r" eaLnBrk="0" hangingPunct="0">
              <a:defRPr/>
            </a:pPr>
            <a:r>
              <a:rPr lang="it-IT" sz="4400" b="1" dirty="0">
                <a:latin typeface="+mn-lt"/>
                <a:ea typeface="Times New Roman" pitchFamily="18" charset="0"/>
                <a:cs typeface="Times New Roman" pitchFamily="18" charset="0"/>
              </a:rPr>
              <a:t>Amen.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wisseduc.ch/stromboli/glossary/icons/a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CasellaDiTesto 1"/>
          <p:cNvSpPr txBox="1"/>
          <p:nvPr/>
        </p:nvSpPr>
        <p:spPr>
          <a:xfrm>
            <a:off x="642910" y="0"/>
            <a:ext cx="8143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MERCOLEDI’ DELLE CENERI</a:t>
            </a:r>
            <a:endParaRPr lang="it-IT" sz="4000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51520" y="2992245"/>
            <a:ext cx="71238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prstClr val="black"/>
                </a:solidFill>
                <a:effectLst>
                  <a:glow rad="228600">
                    <a:schemeClr val="bg1"/>
                  </a:glow>
                </a:effectLst>
                <a:latin typeface="Stencil" pitchFamily="82" charset="0"/>
              </a:rPr>
              <a:t>Giorno di</a:t>
            </a:r>
          </a:p>
          <a:p>
            <a:r>
              <a:rPr lang="it-IT" sz="4000" dirty="0" smtClean="0">
                <a:solidFill>
                  <a:prstClr val="black"/>
                </a:solidFill>
                <a:effectLst>
                  <a:glow rad="228600">
                    <a:schemeClr val="bg1"/>
                  </a:glow>
                </a:effectLst>
                <a:latin typeface="Stencil" pitchFamily="82" charset="0"/>
              </a:rPr>
              <a:t>penitenza</a:t>
            </a:r>
          </a:p>
          <a:p>
            <a:r>
              <a:rPr lang="it-IT" sz="4000" dirty="0" smtClean="0">
                <a:solidFill>
                  <a:prstClr val="black"/>
                </a:solidFill>
                <a:effectLst>
                  <a:glow rad="228600">
                    <a:schemeClr val="bg1"/>
                  </a:glow>
                </a:effectLst>
                <a:latin typeface="Stencil" pitchFamily="82" charset="0"/>
              </a:rPr>
              <a:t>digiuno</a:t>
            </a:r>
          </a:p>
          <a:p>
            <a:r>
              <a:rPr lang="it-IT" sz="4000" dirty="0" smtClean="0">
                <a:solidFill>
                  <a:prstClr val="black"/>
                </a:solidFill>
                <a:effectLst>
                  <a:glow rad="228600">
                    <a:schemeClr val="bg1"/>
                  </a:glow>
                </a:effectLst>
                <a:latin typeface="Stencil" pitchFamily="82" charset="0"/>
              </a:rPr>
              <a:t>astinenza dalla carni</a:t>
            </a:r>
            <a:endParaRPr lang="it-IT" sz="4000" dirty="0">
              <a:solidFill>
                <a:prstClr val="black"/>
              </a:solidFill>
              <a:effectLst>
                <a:glow rad="228600">
                  <a:schemeClr val="bg1"/>
                </a:glow>
              </a:effectLst>
              <a:latin typeface="Stencil" pitchFamily="82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5534561"/>
            <a:ext cx="9144000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Ore 17.30 Messa pontificale</a:t>
            </a:r>
          </a:p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 imposizione delle Ceneri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61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CasellaDiTesto 1"/>
          <p:cNvSpPr txBox="1">
            <a:spLocks noChangeArrowheads="1"/>
          </p:cNvSpPr>
          <p:nvPr/>
        </p:nvSpPr>
        <p:spPr bwMode="auto">
          <a:xfrm>
            <a:off x="214313" y="214313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Il Signore sia con voi.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E con il tuo spirito.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Vi benedica Dio onnipotente </a:t>
            </a: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Padre e Figlio e Spirito Santo.		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Amen.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Nel nome del Signore: andate in pace.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Rendiamo grazie a Dio. </a:t>
            </a:r>
            <a:endParaRPr lang="it-IT" sz="40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://www.cattedralepescia.it/Admin/coro/img/gallerie/carnevale2010/hq/Giovedi-grasso2010%2003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7050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357158" y="785794"/>
            <a:ext cx="8507457" cy="64325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Ciao a tutti</a:t>
            </a:r>
          </a:p>
          <a:p>
            <a:pPr algn="ctr" eaLnBrk="0" hangingPunct="0">
              <a:defRPr/>
            </a:pPr>
            <a:endParaRPr lang="it-IT" sz="2800" b="1" dirty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7200" b="1" dirty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Buona Domenica</a:t>
            </a:r>
          </a:p>
          <a:p>
            <a:pPr algn="ctr" eaLnBrk="0" hangingPunct="0">
              <a:defRPr/>
            </a:pPr>
            <a:r>
              <a:rPr lang="it-IT" sz="7200" b="1" dirty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e</a:t>
            </a:r>
          </a:p>
          <a:p>
            <a:pPr algn="ctr" eaLnBrk="0" hangingPunct="0">
              <a:defRPr/>
            </a:pPr>
            <a:r>
              <a:rPr lang="it-IT" sz="7200" b="1" dirty="0" err="1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Buom</a:t>
            </a:r>
            <a:r>
              <a:rPr lang="it-IT" sz="7200" b="1" dirty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 Carnevale</a:t>
            </a:r>
          </a:p>
          <a:p>
            <a:pPr algn="ctr" eaLnBrk="0" hangingPunct="0">
              <a:defRPr/>
            </a:pPr>
            <a:endParaRPr lang="it-IT" sz="7200" b="1" dirty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806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F:\DCIM\100OLYMP\P10102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 rot="20907689">
            <a:off x="963963" y="739384"/>
            <a:ext cx="7650942" cy="255454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80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CANZONE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80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DELL’AMICIZIA</a:t>
            </a:r>
            <a:endParaRPr lang="it-IT" sz="8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38051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Documents and Settings\Fede\Desktop\PDVD_000.BMP"/>
          <p:cNvPicPr>
            <a:picLocks noChangeAspect="1" noChangeArrowheads="1"/>
          </p:cNvPicPr>
          <p:nvPr/>
        </p:nvPicPr>
        <p:blipFill>
          <a:blip r:embed="rId2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6179" name="Rectangle 3"/>
          <p:cNvSpPr>
            <a:spLocks noChangeArrowheads="1"/>
          </p:cNvSpPr>
          <p:nvPr/>
        </p:nvSpPr>
        <p:spPr bwMode="auto">
          <a:xfrm>
            <a:off x="0" y="0"/>
            <a:ext cx="9144000" cy="255454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In un mondo di maschere,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dove sembra impossibile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riuscire a sconfiggere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tutto ciò che annienta l’uomo;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12564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F:\DCIM\100OLYMP\P10102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il </a:t>
            </a: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potere,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la falsità,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la violenza e l’avidità,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sono cose </a:t>
            </a:r>
            <a:r>
              <a:rPr lang="it-IT" sz="40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da </a:t>
            </a:r>
            <a:r>
              <a:rPr lang="it-IT" sz="40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abbattere;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noi, però, non siamo soli.</a:t>
            </a:r>
          </a:p>
        </p:txBody>
      </p:sp>
    </p:spTree>
    <p:extLst>
      <p:ext uri="{BB962C8B-B14F-4D97-AF65-F5344CB8AC3E}">
        <p14:creationId xmlns:p14="http://schemas.microsoft.com/office/powerpoint/2010/main" val="154740981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Fede\Desktop\PDVD_00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Rettangolo 1"/>
          <p:cNvSpPr>
            <a:spLocks noChangeArrowheads="1"/>
          </p:cNvSpPr>
          <p:nvPr/>
        </p:nvSpPr>
        <p:spPr bwMode="auto">
          <a:xfrm>
            <a:off x="571500" y="2286000"/>
            <a:ext cx="4143375" cy="1016000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000">
                <a:solidFill>
                  <a:prstClr val="black"/>
                </a:solidFill>
                <a:latin typeface="Comic Sans MS" pitchFamily="66" charset="0"/>
                <a:cs typeface="+mn-cs"/>
              </a:rPr>
              <a:t>Canta…</a:t>
            </a:r>
          </a:p>
        </p:txBody>
      </p:sp>
      <p:pic>
        <p:nvPicPr>
          <p:cNvPr id="118788" name="Picture 3" descr="C:\Documents and Settings\Fede\Desktop\PDVD_002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9" name="Rettangolo 4"/>
          <p:cNvSpPr>
            <a:spLocks noChangeArrowheads="1"/>
          </p:cNvSpPr>
          <p:nvPr/>
        </p:nvSpPr>
        <p:spPr bwMode="auto">
          <a:xfrm>
            <a:off x="3929063" y="5500688"/>
            <a:ext cx="4572000" cy="1016000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000">
                <a:solidFill>
                  <a:prstClr val="black"/>
                </a:solidFill>
                <a:latin typeface="Comic Sans MS" pitchFamily="66" charset="0"/>
                <a:cs typeface="+mn-cs"/>
              </a:rPr>
              <a:t>…con noi,</a:t>
            </a:r>
          </a:p>
        </p:txBody>
      </p:sp>
    </p:spTree>
    <p:extLst>
      <p:ext uri="{BB962C8B-B14F-4D97-AF65-F5344CB8AC3E}">
        <p14:creationId xmlns:p14="http://schemas.microsoft.com/office/powerpoint/2010/main" val="79196871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8" name="Picture 2" descr="C:\Documents and Settings\Fede\Desktop\PDVD_003.BMP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6250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2500313" y="357188"/>
            <a:ext cx="5322887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batti le mani,</a:t>
            </a:r>
            <a:endParaRPr lang="it-IT" sz="6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490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929562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r>
              <a:rPr lang="it-IT" sz="4000">
                <a:latin typeface="Calibri" pitchFamily="34" charset="0"/>
              </a:rPr>
              <a:t>Dio, Padre buono, </a:t>
            </a:r>
          </a:p>
          <a:p>
            <a:r>
              <a:rPr lang="it-IT" sz="4000">
                <a:latin typeface="Calibri" pitchFamily="34" charset="0"/>
              </a:rPr>
              <a:t>che ci perdona sempre </a:t>
            </a:r>
          </a:p>
          <a:p>
            <a:r>
              <a:rPr lang="it-IT" sz="4000">
                <a:latin typeface="Calibri" pitchFamily="34" charset="0"/>
              </a:rPr>
              <a:t>quando siamo pentiti di vero cuore, abbia misericordia di noi, </a:t>
            </a:r>
          </a:p>
          <a:p>
            <a:r>
              <a:rPr lang="it-IT" sz="4000">
                <a:latin typeface="Calibri" pitchFamily="34" charset="0"/>
              </a:rPr>
              <a:t>perdoni i nostri peccati </a:t>
            </a:r>
          </a:p>
          <a:p>
            <a:r>
              <a:rPr lang="it-IT" sz="4000">
                <a:latin typeface="Calibri" pitchFamily="34" charset="0"/>
              </a:rPr>
              <a:t>e ci conduca alla vita eterna.</a:t>
            </a:r>
          </a:p>
          <a:p>
            <a:r>
              <a:rPr lang="it-IT" sz="4000" b="1">
                <a:latin typeface="Calibri" pitchFamily="34" charset="0"/>
              </a:rPr>
              <a:t>				Amen.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2" descr="C:\Documents and Settings\Fede\Desktop\PDVD_004.BMP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1000125" y="285750"/>
            <a:ext cx="714375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alzale in alto, muovile al ritmo del canto,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00042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Documents and Settings\Fede\Desktop\PDVD_005.BMP"/>
          <p:cNvPicPr>
            <a:picLocks noChangeAspect="1" noChangeArrowheads="1"/>
          </p:cNvPicPr>
          <p:nvPr/>
        </p:nvPicPr>
        <p:blipFill>
          <a:blip r:embed="rId2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500034" y="357166"/>
            <a:ext cx="8429652" cy="1938992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stringi la mano del tuo vicino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e scoprirai che è meno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duro il cammino così.</a:t>
            </a:r>
          </a:p>
        </p:txBody>
      </p:sp>
    </p:spTree>
    <p:extLst>
      <p:ext uri="{BB962C8B-B14F-4D97-AF65-F5344CB8AC3E}">
        <p14:creationId xmlns:p14="http://schemas.microsoft.com/office/powerpoint/2010/main" val="114535296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C:\Documents and Settings\Fede\Desktop\PDVD_00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3" name="Rettangolo 1"/>
          <p:cNvSpPr>
            <a:spLocks noChangeArrowheads="1"/>
          </p:cNvSpPr>
          <p:nvPr/>
        </p:nvSpPr>
        <p:spPr bwMode="auto">
          <a:xfrm>
            <a:off x="571500" y="2286000"/>
            <a:ext cx="4143375" cy="1016000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000">
                <a:solidFill>
                  <a:prstClr val="black"/>
                </a:solidFill>
                <a:latin typeface="Comic Sans MS" pitchFamily="66" charset="0"/>
                <a:cs typeface="+mn-cs"/>
              </a:rPr>
              <a:t>Canta…</a:t>
            </a:r>
          </a:p>
        </p:txBody>
      </p:sp>
      <p:pic>
        <p:nvPicPr>
          <p:cNvPr id="122884" name="Picture 3" descr="C:\Documents and Settings\Fede\Desktop\PDVD_002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5" name="Rettangolo 4"/>
          <p:cNvSpPr>
            <a:spLocks noChangeArrowheads="1"/>
          </p:cNvSpPr>
          <p:nvPr/>
        </p:nvSpPr>
        <p:spPr bwMode="auto">
          <a:xfrm>
            <a:off x="3929063" y="5500688"/>
            <a:ext cx="4572000" cy="1016000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000">
                <a:solidFill>
                  <a:prstClr val="black"/>
                </a:solidFill>
                <a:latin typeface="Comic Sans MS" pitchFamily="66" charset="0"/>
                <a:cs typeface="+mn-cs"/>
              </a:rPr>
              <a:t>…con noi,</a:t>
            </a:r>
          </a:p>
        </p:txBody>
      </p:sp>
    </p:spTree>
    <p:extLst>
      <p:ext uri="{BB962C8B-B14F-4D97-AF65-F5344CB8AC3E}">
        <p14:creationId xmlns:p14="http://schemas.microsoft.com/office/powerpoint/2010/main" val="410969605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8" name="Picture 2" descr="C:\Documents and Settings\Fede\Desktop\PDVD_003.BMP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6250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2500313" y="357188"/>
            <a:ext cx="5322887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batti le mani,</a:t>
            </a:r>
            <a:endParaRPr lang="it-IT" sz="6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77449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2" descr="C:\Documents and Settings\Fede\Desktop\PDVD_004.BMP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1000125" y="285750"/>
            <a:ext cx="714375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alzale in alto, muovile al ritmo del canto,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37913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C:\Documents and Settings\Fede\Desktop\PDVD_005.BMP"/>
          <p:cNvPicPr>
            <a:picLocks noChangeAspect="1" noChangeArrowheads="1"/>
          </p:cNvPicPr>
          <p:nvPr/>
        </p:nvPicPr>
        <p:blipFill>
          <a:blip r:embed="rId2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500034" y="357166"/>
            <a:ext cx="8429652" cy="1938992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stringi la mano del tuo vicino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e scoprirai che è meno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duro il cammino così.</a:t>
            </a:r>
          </a:p>
        </p:txBody>
      </p:sp>
    </p:spTree>
    <p:extLst>
      <p:ext uri="{BB962C8B-B14F-4D97-AF65-F5344CB8AC3E}">
        <p14:creationId xmlns:p14="http://schemas.microsoft.com/office/powerpoint/2010/main" val="345937903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C:\Documents and Settings\Fede\Desktop\PDVD_00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9" name="Rettangolo 1"/>
          <p:cNvSpPr>
            <a:spLocks noChangeArrowheads="1"/>
          </p:cNvSpPr>
          <p:nvPr/>
        </p:nvSpPr>
        <p:spPr bwMode="auto">
          <a:xfrm>
            <a:off x="571500" y="2286000"/>
            <a:ext cx="4143375" cy="1016000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000">
                <a:solidFill>
                  <a:prstClr val="black"/>
                </a:solidFill>
                <a:latin typeface="Comic Sans MS" pitchFamily="66" charset="0"/>
                <a:cs typeface="+mn-cs"/>
              </a:rPr>
              <a:t>Canta…</a:t>
            </a:r>
          </a:p>
        </p:txBody>
      </p:sp>
      <p:pic>
        <p:nvPicPr>
          <p:cNvPr id="126980" name="Picture 3" descr="C:\Documents and Settings\Fede\Desktop\PDVD_002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1" name="Rettangolo 4"/>
          <p:cNvSpPr>
            <a:spLocks noChangeArrowheads="1"/>
          </p:cNvSpPr>
          <p:nvPr/>
        </p:nvSpPr>
        <p:spPr bwMode="auto">
          <a:xfrm>
            <a:off x="3929063" y="5500688"/>
            <a:ext cx="4572000" cy="1016000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000">
                <a:solidFill>
                  <a:prstClr val="black"/>
                </a:solidFill>
                <a:latin typeface="Comic Sans MS" pitchFamily="66" charset="0"/>
                <a:cs typeface="+mn-cs"/>
              </a:rPr>
              <a:t>…con noi,</a:t>
            </a:r>
          </a:p>
        </p:txBody>
      </p:sp>
    </p:spTree>
    <p:extLst>
      <p:ext uri="{BB962C8B-B14F-4D97-AF65-F5344CB8AC3E}">
        <p14:creationId xmlns:p14="http://schemas.microsoft.com/office/powerpoint/2010/main" val="306410835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8" name="Picture 2" descr="C:\Documents and Settings\Fede\Desktop\PDVD_003.BMP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6250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2500313" y="357188"/>
            <a:ext cx="5322887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batti le mani,</a:t>
            </a:r>
            <a:endParaRPr lang="it-IT" sz="6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1264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2" descr="C:\Documents and Settings\Fede\Desktop\PDVD_004.BMP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1000125" y="285750"/>
            <a:ext cx="714375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alzale in alto, muovile al ritmo del canto,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30685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C:\Documents and Settings\Fede\Desktop\PDVD_005.BMP"/>
          <p:cNvPicPr>
            <a:picLocks noChangeAspect="1" noChangeArrowheads="1"/>
          </p:cNvPicPr>
          <p:nvPr/>
        </p:nvPicPr>
        <p:blipFill>
          <a:blip r:embed="rId2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500034" y="357166"/>
            <a:ext cx="8429652" cy="1938992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stringi la mano del tuo vicino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e scoprirai che è meno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duro il cammino così.</a:t>
            </a:r>
          </a:p>
        </p:txBody>
      </p:sp>
    </p:spTree>
    <p:extLst>
      <p:ext uri="{BB962C8B-B14F-4D97-AF65-F5344CB8AC3E}">
        <p14:creationId xmlns:p14="http://schemas.microsoft.com/office/powerpoint/2010/main" val="3719769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asellaDiTesto 1"/>
          <p:cNvSpPr txBox="1">
            <a:spLocks noChangeArrowheads="1"/>
          </p:cNvSpPr>
          <p:nvPr/>
        </p:nvSpPr>
        <p:spPr bwMode="auto">
          <a:xfrm>
            <a:off x="214313" y="0"/>
            <a:ext cx="8929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just"/>
            <a:r>
              <a:rPr lang="it-IT" sz="4000">
                <a:latin typeface="Eras Bold ITC" pitchFamily="34" charset="0"/>
              </a:rPr>
              <a:t>Gloria a Dio nell'alto dei cieli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e pace in terra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agli uomini di buona volontà.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Noi ti lodiamo, ti benediciamo,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ti adoriamo, ti glorifichiamo,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ti rendiamo grazie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per la tua gloria immensa,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Signore Dio, Re del Cielo,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Dio Padre Onnipotente.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Signore, Figlio unigenito,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Signore Dio,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Agnello di Dio, Figlio del Padre,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abbi pietà di noi;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accogli la nostra supplica;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siedi alla destra del Padre,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abbi pietà di noi.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ttangolo 1"/>
          <p:cNvSpPr>
            <a:spLocks noChangeArrowheads="1"/>
          </p:cNvSpPr>
          <p:nvPr/>
        </p:nvSpPr>
        <p:spPr bwMode="auto">
          <a:xfrm>
            <a:off x="214313" y="285750"/>
            <a:ext cx="8929687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Perché tu solo il Santo,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il Signore,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l'Altissimo,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con lo Spirito Santo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nella gloria di Dio Padre.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Amen.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1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Risanaci, o Padre, dal peccato che ci divide, e dalle discriminazioni che ci avviliscono; aiutaci a scorgere anche nel volto del lebbroso l'immagine del Cristo sanguinante sulla croce, per collaborare all'opera della redenzione e narrare ai fratelli la tua misericordia. Per il nostro Signore Gesù Cristo, tuo Figlio, che è Dio, e vive e regna con te, nell'unità dello Spirito Santo, per tutti i secoli dei secoli.                          </a:t>
            </a:r>
            <a:r>
              <a:rPr lang="it-IT" sz="4000" b="1" dirty="0">
                <a:latin typeface="+mj-lt"/>
                <a:ea typeface="Times New Roman" pitchFamily="18" charset="0"/>
                <a:cs typeface="Times New Roman" pitchFamily="18" charset="0"/>
              </a:rPr>
              <a:t>Amen.</a:t>
            </a: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30723" name="Picture 4" descr="N:\05 Fotografie\Cattedrale\Cresime\Cresime 2007\PICT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0"/>
            <a:ext cx="4418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0" y="0"/>
            <a:ext cx="91440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 i="1">
                <a:latin typeface="Calibri" pitchFamily="34" charset="0"/>
                <a:cs typeface="Times New Roman" pitchFamily="18" charset="0"/>
              </a:rPr>
              <a:t>Dal libro del Levitico</a:t>
            </a:r>
          </a:p>
          <a:p>
            <a:pPr algn="just" eaLnBrk="0" hangingPunct="0"/>
            <a:r>
              <a:rPr lang="it-IT" sz="4000">
                <a:latin typeface="Calibri" pitchFamily="34" charset="0"/>
                <a:cs typeface="Times New Roman" pitchFamily="18" charset="0"/>
              </a:rPr>
              <a:t>Il Signore parlò a Mosè e ad Aronne e disse: </a:t>
            </a:r>
          </a:p>
          <a:p>
            <a:pPr algn="just" eaLnBrk="0" hangingPunct="0"/>
            <a:r>
              <a:rPr lang="it-IT" sz="4000">
                <a:latin typeface="Calibri" pitchFamily="34" charset="0"/>
                <a:cs typeface="Times New Roman" pitchFamily="18" charset="0"/>
              </a:rPr>
              <a:t>«Se qualcuno ha sulla pelle del corpo un tumore o una pustola o macchia bianca che faccia sospettare una piaga di lebbra, quel tale sarà condotto dal sacerdote Aronne o da qualcuno dei sacerdoti, suoi figli.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ttangolo 1"/>
          <p:cNvSpPr>
            <a:spLocks noChangeArrowheads="1"/>
          </p:cNvSpPr>
          <p:nvPr/>
        </p:nvSpPr>
        <p:spPr bwMode="auto">
          <a:xfrm>
            <a:off x="0" y="142875"/>
            <a:ext cx="91440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Il lebbroso colpito da piaghe porterà vesti strappate e il capo scoperto; velato fino al labbro superiore, andrà gridando: “Impuro! Impuro!”. </a:t>
            </a:r>
          </a:p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Sarà impuro finché durerà in lui il male; è impuro, se ne starà solo, abiterà fuori dell’accampamento».</a:t>
            </a:r>
          </a:p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Parola di Dio.     </a:t>
            </a:r>
          </a:p>
          <a:p>
            <a:pPr algn="r"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Rendiamo grazie a Dio.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Clicca per immagine full 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0"/>
            <a:ext cx="85375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6600" b="1" i="1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ca-ES" sz="6600" b="1" i="1">
                <a:solidFill>
                  <a:srgbClr val="FF0A1E"/>
                </a:solidFill>
                <a:latin typeface="Comic Sans MS" pitchFamily="66" charset="0"/>
              </a:rPr>
              <a:t>Salmo responsoriale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3500438" y="1341438"/>
            <a:ext cx="5643562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a-ES" dirty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Tu sei il mio rifugio,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mi liberi dall’angoscia.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14313" y="3500438"/>
            <a:ext cx="8715375" cy="2554287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Beato l’uomo a cui è tolta la colpa e coperto il peccato. Beato l’uomo a cui Dio non imputa il delitto e nel cui spirito non è inganno.</a:t>
            </a:r>
            <a:endParaRPr lang="ca-E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WordArt 1026" descr="Linee verticali ravvicinate"/>
          <p:cNvSpPr>
            <a:spLocks noChangeArrowheads="1" noChangeShapeType="1" noTextEdit="1"/>
          </p:cNvSpPr>
          <p:nvPr/>
        </p:nvSpPr>
        <p:spPr bwMode="auto">
          <a:xfrm>
            <a:off x="179388" y="2349500"/>
            <a:ext cx="8782050" cy="1752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it-IT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Broadway"/>
              </a:rPr>
              <a:t>TE AL CENTRO DEL MIO CUORE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4"/>
          <p:cNvSpPr>
            <a:spLocks noChangeArrowheads="1"/>
          </p:cNvSpPr>
          <p:nvPr/>
        </p:nvSpPr>
        <p:spPr bwMode="auto">
          <a:xfrm>
            <a:off x="285750" y="3071813"/>
            <a:ext cx="8572500" cy="378618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b="1" i="1">
                <a:latin typeface="Comic Sans MS" pitchFamily="66" charset="0"/>
              </a:rPr>
              <a:t>Ti ho fatto conoscere il mio peccato, non ho coperto la mia colpa. Ho detto: «Confesserò al Signore le mie iniquità» e tu hai tolto la mia colpa e il mio peccato.</a:t>
            </a:r>
            <a:endParaRPr lang="ca-ES" sz="4000" b="1" i="1"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500438" y="1341438"/>
            <a:ext cx="5643562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a-ES" dirty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Tu sei il mio rifugio,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mi liberi dall’angoscia.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0" descr="Clicca per immagine full 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310688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106363" y="3071813"/>
            <a:ext cx="6323012" cy="2554287"/>
          </a:xfrm>
          <a:prstGeom prst="rect">
            <a:avLst/>
          </a:prstGeom>
          <a:solidFill>
            <a:srgbClr val="008000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/>
            <a:r>
              <a:rPr lang="it-IT" sz="4000" b="1" i="1">
                <a:solidFill>
                  <a:schemeClr val="bg1"/>
                </a:solidFill>
                <a:latin typeface="Comic Sans MS" pitchFamily="66" charset="0"/>
              </a:rPr>
              <a:t>Rallegratevi nel Signore </a:t>
            </a:r>
          </a:p>
          <a:p>
            <a:pPr eaLnBrk="1" hangingPunct="1"/>
            <a:r>
              <a:rPr lang="it-IT" sz="4000" b="1" i="1">
                <a:solidFill>
                  <a:schemeClr val="bg1"/>
                </a:solidFill>
                <a:latin typeface="Comic Sans MS" pitchFamily="66" charset="0"/>
              </a:rPr>
              <a:t>ed esultate, o giusti! </a:t>
            </a:r>
          </a:p>
          <a:p>
            <a:pPr eaLnBrk="1" hangingPunct="1"/>
            <a:r>
              <a:rPr lang="it-IT" sz="4000" b="1" i="1">
                <a:solidFill>
                  <a:schemeClr val="bg1"/>
                </a:solidFill>
                <a:latin typeface="Comic Sans MS" pitchFamily="66" charset="0"/>
              </a:rPr>
              <a:t>Voi tutti, retti di cuore, </a:t>
            </a:r>
          </a:p>
          <a:p>
            <a:pPr eaLnBrk="1" hangingPunct="1"/>
            <a:r>
              <a:rPr lang="it-IT" sz="4000" b="1" i="1">
                <a:solidFill>
                  <a:schemeClr val="bg1"/>
                </a:solidFill>
                <a:latin typeface="Comic Sans MS" pitchFamily="66" charset="0"/>
              </a:rPr>
              <a:t>gridate di gioia!</a:t>
            </a:r>
            <a:endParaRPr lang="ca-ES" sz="4000" b="1" i="1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500438" y="1341438"/>
            <a:ext cx="5643562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a-ES" dirty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Tu sei il mio rifugio,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mi liberi dall’angoscia.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4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4357688"/>
            <a:ext cx="9144000" cy="132397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Un grande profeta è sorto tra noi, e Dio ha visitato il suo popolo.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0" y="142875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 autoUpdateAnimBg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secondo Marco.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7891" name="Picture 4" descr="C:\Users\Fede\Desktop\22100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1440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553" name="Rectangle 1"/>
          <p:cNvSpPr>
            <a:spLocks noChangeArrowheads="1"/>
          </p:cNvSpPr>
          <p:nvPr/>
        </p:nvSpPr>
        <p:spPr bwMode="auto">
          <a:xfrm>
            <a:off x="0" y="0"/>
            <a:ext cx="91440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In quel tempo,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venne da Gesù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un lebbroso,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0"/>
            <a:ext cx="9144000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che lo supplicava in ginocchio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e gli diceva: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«Se vuoi,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puoi purificarmi!».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0"/>
            <a:ext cx="91440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Ne ebbe compassione,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0"/>
            <a:ext cx="91440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tese la mano, lo toccò e gli disse: «Lo voglio, sii purificato!».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0"/>
            <a:ext cx="91440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E subito la lebbra scomparve da lui ed egli fu purificato.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58738"/>
            <a:ext cx="9144000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E, ammonendolo severamente,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lo cacciò via subito e gli disse: «Guarda di non dire niente a nessuno;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026"/>
          <p:cNvSpPr txBox="1">
            <a:spLocks noChangeArrowheads="1"/>
          </p:cNvSpPr>
          <p:nvPr/>
        </p:nvSpPr>
        <p:spPr bwMode="auto">
          <a:xfrm>
            <a:off x="2339975" y="1341438"/>
            <a:ext cx="6804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sz="1800">
              <a:latin typeface="Arial" charset="0"/>
            </a:endParaRPr>
          </a:p>
        </p:txBody>
      </p:sp>
      <p:sp>
        <p:nvSpPr>
          <p:cNvPr id="7171" name="Text Box 1027"/>
          <p:cNvSpPr txBox="1">
            <a:spLocks noChangeArrowheads="1"/>
          </p:cNvSpPr>
          <p:nvPr/>
        </p:nvSpPr>
        <p:spPr bwMode="auto">
          <a:xfrm>
            <a:off x="250825" y="620713"/>
            <a:ext cx="8388350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Ho bisogno d'incontrarti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nel mio cuore,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 trovare Te,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 stare insieme a Te: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unico riferimento del mio andare, unica ragione Tu,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unico sostegno Tu.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 centro del mio cuore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ci sei solo Tu. </a:t>
            </a:r>
            <a:endParaRPr lang="it-IT" sz="1800" dirty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0"/>
            <a:ext cx="91440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va’, invece,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a mostrarti al sacerdote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e offri per la tua purificazione quello che Mosè ha prescritto, come testimonianza per loro».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154363" y="0"/>
            <a:ext cx="5989637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Ma quello si allontanò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0"/>
            <a:ext cx="91440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e si mise a proclamare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e a divulgare il fatto,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1440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0"/>
            <a:ext cx="9144000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tanto che Gesù 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non poteva più entrare pubblicamente 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in una città, 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ma rimaneva fuori, 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in luoghi deserti;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0"/>
            <a:ext cx="91440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e venivano a lui da ogni parte.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http://localhost:1080/download/immagini/12Bi_TO/06B_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775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51204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in un solo Dio, Padre onnipotente, creatore del cielo e della terra, di tutte le cose visibili e invisibili. Credo in un solo Signore, Gesù Cristo, unigenito Figlio di Dio, nato dal Padre prima di tutti i secoli: Dio da Dio, Luce da Luce, Dio vero da Dio vero, generato, non creato, della stessa sostanza del Padre; per mezzo di lui 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noi uomini 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opera dello Spirito santo si è incarnato nel seno della vergine Maria 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Fu crocifisso per noi sotto </a:t>
            </a:r>
            <a:r>
              <a:rPr lang="it-IT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Ponzio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Pilato, morì e fu sepolto. Il terzo giorno è risuscitato, secondo le Scritture, è salito al cielo, siede alla destra del Padre. E di nuovo verrà, nella gloria, per giudicare i vivi e i morti, e il suo regno non avrà fine. 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026"/>
          <p:cNvSpPr txBox="1">
            <a:spLocks noChangeArrowheads="1"/>
          </p:cNvSpPr>
          <p:nvPr/>
        </p:nvSpPr>
        <p:spPr bwMode="auto">
          <a:xfrm>
            <a:off x="179388" y="404813"/>
            <a:ext cx="8964612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Anche il cielo gira intorno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non ha pace,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 c'è un punto fermo,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è quella stella là.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 stella polare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è fissa ed è la sola,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 stella polare Tu,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 stella sicura Tu.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 centro del mio cuore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ci sei solo Tu.</a:t>
            </a:r>
            <a:endParaRPr lang="it-IT" sz="1800" dirty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nello Spirito Santo, che è Signore e dà la vita, e procede dal Padre e dal Figlio. Con il Padre e il Figlio è adorato e glorificato, e ha parlato per mezzo dei profeti. Credo la Chiesa, una santa cattolica e apostolica. Professo un solo battesimo per il perdono dei peccati. Aspetto la risurrezione dei morti e la vita del mondo che verrà. 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endParaRPr lang="it-IT" dirty="0">
              <a:solidFill>
                <a:prstClr val="black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0000">
              <a:schemeClr val="bg1"/>
            </a:gs>
            <a:gs pos="44000">
              <a:schemeClr val="bg1"/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C:\Users\Fede\Desktop\ab_acqua_blue.jpg"/>
          <p:cNvPicPr>
            <a:picLocks noChangeAspect="1" noChangeArrowheads="1"/>
          </p:cNvPicPr>
          <p:nvPr/>
        </p:nvPicPr>
        <p:blipFill>
          <a:blip r:embed="rId2"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35753" y="2367171"/>
            <a:ext cx="8072494" cy="110799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600" b="1" cap="all" dirty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ACQUA SIAMO NOI</a:t>
            </a:r>
          </a:p>
        </p:txBody>
      </p:sp>
      <p:pic>
        <p:nvPicPr>
          <p:cNvPr id="4" name="Picture 3" descr="C:\Users\Fede\Desktop\ab_acqua_blue.jpg"/>
          <p:cNvPicPr>
            <a:picLocks noChangeAspect="1" noChangeArrowheads="1"/>
          </p:cNvPicPr>
          <p:nvPr/>
        </p:nvPicPr>
        <p:blipFill>
          <a:blip r:embed="rId3" cstate="email">
            <a:lum bright="40000"/>
          </a:blip>
          <a:srcRect/>
          <a:stretch>
            <a:fillRect/>
          </a:stretch>
        </p:blipFill>
        <p:spPr bwMode="auto">
          <a:xfrm>
            <a:off x="-142908" y="-142900"/>
            <a:ext cx="1571636" cy="94298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C:\Users\Fede\Desktop\Morigerati-Sorgente Mulino Vecchio.jpg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2875" y="142875"/>
            <a:ext cx="6072188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Acqua siamo noi,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dall'antica Sorgente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veniamo,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Fede\Desktop\R_cascat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071813" y="0"/>
            <a:ext cx="6072187" cy="3013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fiumi siamo noi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i ruscelli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 mettono insieme,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Fede\Desktop\bevanox.jpg_20061228184445_bevanox.jpg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214313"/>
            <a:ext cx="6072187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mari siamo noi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i torrenti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ci danno la mano,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Fede\Desktop\bambini gesu mola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918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747" name="Picture 3" descr="C:\Users\Fede\Desktop\Alassio_l'alb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-142900"/>
            <a:ext cx="4929190" cy="714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ttangolo 1"/>
          <p:cNvSpPr/>
          <p:nvPr/>
        </p:nvSpPr>
        <p:spPr>
          <a:xfrm>
            <a:off x="4929188" y="2500313"/>
            <a:ext cx="4071937" cy="41544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vita nuova c'è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Gesù è in mezzo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noi.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Fede\Desktop\moofushi_-ma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3714750"/>
            <a:ext cx="8786812" cy="3013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allora diamoci la mano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tutti insieme camminiamo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ed un oceano di pace nascerà.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Fede\Desktop\acq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7800" y="3786188"/>
            <a:ext cx="8788400" cy="280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l'egoismo cancelliamo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 cuore limpido sentiamo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è Dio che bagna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 suo amor l'umanità.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Fede\Desktop\Cielo_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7800" y="128588"/>
            <a:ext cx="8788400" cy="280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Su nel cielo c'è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Dio Padre che vive per l'uomo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crea tutti noi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e ci ama di amore infinito,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Fede\Desktop\bambini gesu mola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918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357686" y="142852"/>
            <a:ext cx="4786314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figli siamo noi e fratelli di Cristo Signore,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  vita nuova c'è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  quando Lui è in mezzo a noi.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1026"/>
          <p:cNvSpPr txBox="1">
            <a:spLocks noChangeArrowheads="1"/>
          </p:cNvSpPr>
          <p:nvPr/>
        </p:nvSpPr>
        <p:spPr bwMode="auto">
          <a:xfrm>
            <a:off x="1042988" y="1557338"/>
            <a:ext cx="7129462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Tutto ruota in torno a te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 funzione di Te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poi  non importa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"come",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"dove",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il "se".</a:t>
            </a:r>
            <a:endParaRPr lang="it-IT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187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Fede\Desktop\girotondo-multietni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3714750"/>
            <a:ext cx="8786812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allora diamoci la mano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tutti insieme camminiamo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ed un oceano di pace nascerà.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Fede\Desktop\acq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7800" y="3786188"/>
            <a:ext cx="8788400" cy="280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l'egoismo cancelliamo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un cuore limpido sentiamo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è Dio che bagna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 suo amor l'umanità.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 descr="C:\Users\Fede\Desktop\mareIM0004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66" name="Picture 2" descr="C:\Users\Fede\Desktop\y1pNKMbA6cyv4ihE4NXyw2QqanNr8CH29XOTuLAIn0gnH-PcQbsvq4geZWsTsu_1D_B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57750" y="3500438"/>
            <a:ext cx="4286250" cy="32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ttangolo 1"/>
          <p:cNvSpPr/>
          <p:nvPr/>
        </p:nvSpPr>
        <p:spPr>
          <a:xfrm>
            <a:off x="142875" y="142875"/>
            <a:ext cx="8643938" cy="41544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Nuova umanità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oggi nasce da chi crede in Lui,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nuovi siamo noi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l'amore è la legge di vita,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282" y="214290"/>
            <a:ext cx="607223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figli siamo noi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non siamo divisi da niente,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vita nuova c'è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quando Lui è dentro di noi.</a:t>
            </a:r>
          </a:p>
        </p:txBody>
      </p:sp>
      <p:pic>
        <p:nvPicPr>
          <p:cNvPr id="293890" name="Picture 2" descr="C:\Users\Fede\Desktop\eucarest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428868"/>
            <a:ext cx="2857500" cy="2009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latin typeface="+mj-lt"/>
                <a:cs typeface="Times New Roman" pitchFamily="18" charset="0"/>
              </a:rPr>
              <a:t>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blufiles.storage.live.com/y1pzsalN3QoCVEq9Fes7BSho8yR5mA1E8VaZlapqIai1TSD6sOiau_6MCMBXoMjBR0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6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067944" y="2780928"/>
            <a:ext cx="4929222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</a:t>
            </a:r>
            <a:r>
              <a:rPr lang="it-IT" sz="4000" b="1" dirty="0" smtClean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Signore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42875" y="142875"/>
            <a:ext cx="464343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979712" y="5564967"/>
            <a:ext cx="5022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Dio dell’universo</a:t>
            </a:r>
          </a:p>
        </p:txBody>
      </p:sp>
    </p:spTree>
    <p:extLst>
      <p:ext uri="{BB962C8B-B14F-4D97-AF65-F5344CB8AC3E}">
        <p14:creationId xmlns:p14="http://schemas.microsoft.com/office/powerpoint/2010/main" val="3529887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Immagine 4" descr="Immagine3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571472" y="61248"/>
            <a:ext cx="5214974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I cieli e la terra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sono pieni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della tua gloria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000496" y="4572008"/>
            <a:ext cx="5072066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I cieli e la terra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sono pieni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della tua gloria</a:t>
            </a:r>
          </a:p>
        </p:txBody>
      </p:sp>
    </p:spTree>
    <p:extLst>
      <p:ext uri="{BB962C8B-B14F-4D97-AF65-F5344CB8AC3E}">
        <p14:creationId xmlns:p14="http://schemas.microsoft.com/office/powerpoint/2010/main" val="4118069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\Pictures\Da Internet\al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14500" y="3000375"/>
            <a:ext cx="5572125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</p:txBody>
      </p:sp>
      <p:sp>
        <p:nvSpPr>
          <p:cNvPr id="4" name="Rettangolo 3"/>
          <p:cNvSpPr/>
          <p:nvPr/>
        </p:nvSpPr>
        <p:spPr>
          <a:xfrm>
            <a:off x="2095427" y="5805264"/>
            <a:ext cx="5310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1430"/>
                <a:solidFill>
                  <a:srgbClr val="00B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nell’alto dei cieli</a:t>
            </a:r>
          </a:p>
        </p:txBody>
      </p:sp>
    </p:spTree>
    <p:extLst>
      <p:ext uri="{BB962C8B-B14F-4D97-AF65-F5344CB8AC3E}">
        <p14:creationId xmlns:p14="http://schemas.microsoft.com/office/powerpoint/2010/main" val="18722660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\Pictures\Da Internet\jesus-christ-the-lo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51520" y="404664"/>
            <a:ext cx="5272731" cy="1754326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è colui che </a:t>
            </a:r>
            <a:r>
              <a:rPr lang="it-IT" sz="3600" b="1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viene</a:t>
            </a:r>
            <a:endParaRPr lang="it-IT" sz="3600" b="1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788024" y="422108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è colui che </a:t>
            </a:r>
            <a:r>
              <a:rPr lang="it-IT" sz="3600" b="1" dirty="0" smtClean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viene</a:t>
            </a:r>
            <a:endParaRPr lang="it-IT" sz="36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259632" y="6006246"/>
            <a:ext cx="5814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nel nome del Signore.</a:t>
            </a:r>
          </a:p>
        </p:txBody>
      </p:sp>
    </p:spTree>
    <p:extLst>
      <p:ext uri="{BB962C8B-B14F-4D97-AF65-F5344CB8AC3E}">
        <p14:creationId xmlns:p14="http://schemas.microsoft.com/office/powerpoint/2010/main" val="15479814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026"/>
          <p:cNvSpPr txBox="1">
            <a:spLocks noChangeArrowheads="1"/>
          </p:cNvSpPr>
          <p:nvPr/>
        </p:nvSpPr>
        <p:spPr bwMode="auto">
          <a:xfrm>
            <a:off x="2339975" y="1341438"/>
            <a:ext cx="6804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sz="1800">
              <a:latin typeface="Arial" charset="0"/>
            </a:endParaRPr>
          </a:p>
        </p:txBody>
      </p:sp>
      <p:sp>
        <p:nvSpPr>
          <p:cNvPr id="7171" name="Text Box 1027"/>
          <p:cNvSpPr txBox="1">
            <a:spLocks noChangeArrowheads="1"/>
          </p:cNvSpPr>
          <p:nvPr/>
        </p:nvSpPr>
        <p:spPr bwMode="auto">
          <a:xfrm>
            <a:off x="285750" y="214313"/>
            <a:ext cx="838835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Che tu splenda sempre </a:t>
            </a:r>
          </a:p>
          <a:p>
            <a:pPr>
              <a:defRPr/>
            </a:pP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 centro del mio cuore; </a:t>
            </a:r>
          </a:p>
          <a:p>
            <a:pPr>
              <a:defRPr/>
            </a:pP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significato allora sarai tu. </a:t>
            </a:r>
          </a:p>
          <a:p>
            <a:pPr>
              <a:defRPr/>
            </a:pP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Quello che farò </a:t>
            </a:r>
          </a:p>
          <a:p>
            <a:pPr>
              <a:defRPr/>
            </a:pP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sarà soltanto amore; </a:t>
            </a:r>
          </a:p>
          <a:p>
            <a:pPr>
              <a:defRPr/>
            </a:pP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unico sostegno tu, </a:t>
            </a:r>
          </a:p>
          <a:p>
            <a:pPr>
              <a:defRPr/>
            </a:pP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 stella polare tu, </a:t>
            </a:r>
          </a:p>
          <a:p>
            <a:pPr>
              <a:defRPr/>
            </a:pP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 centro del mio cuore </a:t>
            </a:r>
          </a:p>
          <a:p>
            <a:pPr>
              <a:defRPr/>
            </a:pP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ci sei solo tu.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:\09 Presentazioni\Qumran\Immagine1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14500" y="3000375"/>
            <a:ext cx="5572125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</p:txBody>
      </p:sp>
      <p:sp>
        <p:nvSpPr>
          <p:cNvPr id="4" name="Rettangolo 3"/>
          <p:cNvSpPr/>
          <p:nvPr/>
        </p:nvSpPr>
        <p:spPr>
          <a:xfrm>
            <a:off x="2095427" y="5805264"/>
            <a:ext cx="5310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1430"/>
                <a:solidFill>
                  <a:srgbClr val="00B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nell’alto dei cieli</a:t>
            </a:r>
          </a:p>
        </p:txBody>
      </p:sp>
    </p:spTree>
    <p:extLst>
      <p:ext uri="{BB962C8B-B14F-4D97-AF65-F5344CB8AC3E}">
        <p14:creationId xmlns:p14="http://schemas.microsoft.com/office/powerpoint/2010/main" val="3553715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3" descr="Immagine3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067944" y="2780928"/>
            <a:ext cx="4929222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</a:t>
            </a:r>
            <a:r>
              <a:rPr lang="it-IT" sz="4000" b="1" dirty="0" smtClean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Signore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42875" y="142875"/>
            <a:ext cx="464343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979712" y="5564967"/>
            <a:ext cx="5022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Dio dell’universo</a:t>
            </a:r>
          </a:p>
        </p:txBody>
      </p:sp>
    </p:spTree>
    <p:extLst>
      <p:ext uri="{BB962C8B-B14F-4D97-AF65-F5344CB8AC3E}">
        <p14:creationId xmlns:p14="http://schemas.microsoft.com/office/powerpoint/2010/main" val="29076717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Immagine 3" descr="Eucaristia 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latin typeface="Times" charset="0"/>
                <a:cs typeface="+mn-cs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latin typeface="Times" charset="0"/>
              <a:cs typeface="+mn-cs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nell'attesa della tua venuta.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Immagine 2" descr="001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 descr="F:\09 Presentazioni\Qumran\Immagine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0" descr="http://tillilh9821.altervista.org/albums/userpics/10001/lwjas01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19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6143625" y="857250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Tuo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è il regno,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tua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la potenza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la gloria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nei secoli.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1026"/>
          <p:cNvSpPr txBox="1">
            <a:spLocks noChangeArrowheads="1"/>
          </p:cNvSpPr>
          <p:nvPr/>
        </p:nvSpPr>
        <p:spPr bwMode="auto">
          <a:xfrm>
            <a:off x="1042988" y="1557338"/>
            <a:ext cx="7129462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Tutto ruota in torno a te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 funzione di Te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poi  non importa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"come",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"dove",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il "se".</a:t>
            </a:r>
            <a:endParaRPr lang="it-IT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187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ttangolo 1"/>
          <p:cNvSpPr>
            <a:spLocks noChangeArrowheads="1"/>
          </p:cNvSpPr>
          <p:nvPr/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cuore,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la mano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6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Rectangle 1"/>
          <p:cNvSpPr>
            <a:spLocks noChangeArrowheads="1"/>
          </p:cNvSpPr>
          <p:nvPr/>
        </p:nvSpPr>
        <p:spPr bwMode="auto">
          <a:xfrm>
            <a:off x="2016125" y="5607050"/>
            <a:ext cx="712787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</a:p>
        </p:txBody>
      </p:sp>
      <p:sp>
        <p:nvSpPr>
          <p:cNvPr id="82948" name="Rettangolo 3"/>
          <p:cNvSpPr>
            <a:spLocks noChangeArrowheads="1"/>
          </p:cNvSpPr>
          <p:nvPr/>
        </p:nvSpPr>
        <p:spPr bwMode="auto">
          <a:xfrm>
            <a:off x="500063" y="4500563"/>
            <a:ext cx="628332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6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ttangolo 2"/>
          <p:cNvSpPr>
            <a:spLocks noChangeArrowheads="1"/>
          </p:cNvSpPr>
          <p:nvPr/>
        </p:nvSpPr>
        <p:spPr bwMode="auto">
          <a:xfrm>
            <a:off x="214282" y="4786322"/>
            <a:ext cx="5646802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/>
        </p:nvSpPr>
        <p:spPr>
          <a:xfrm>
            <a:off x="2766292" y="1071546"/>
            <a:ext cx="6377707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ttangolo 1"/>
          <p:cNvSpPr>
            <a:spLocks noChangeArrowheads="1"/>
          </p:cNvSpPr>
          <p:nvPr/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cuore,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285750"/>
            <a:ext cx="9144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lvl="8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Gesù Cristo,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				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la mano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>
            <a:spLocks noChangeArrowheads="1"/>
          </p:cNvSpPr>
          <p:nvPr/>
        </p:nvSpPr>
        <p:spPr bwMode="auto">
          <a:xfrm>
            <a:off x="357188" y="0"/>
            <a:ext cx="764381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b="1" dirty="0">
                <a:latin typeface="Arial" pitchFamily="34" charset="0"/>
                <a:ea typeface="Times New Roman" pitchFamily="18" charset="0"/>
                <a:cs typeface="+mn-cs"/>
              </a:rPr>
              <a:t>Agnello di Dio, 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che togli i peccati del mondo, 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abbi pietà di noi.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abbi pietà di noi.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dona a noi la pace.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428625"/>
            <a:ext cx="7358062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  <a:cs typeface="+mn-cs"/>
              </a:rPr>
              <a:t>Beati gli invitati </a:t>
            </a:r>
          </a:p>
          <a:p>
            <a:pPr algn="just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  <a:cs typeface="+mn-cs"/>
              </a:rPr>
              <a:t>alla Cena del Signore. </a:t>
            </a:r>
          </a:p>
          <a:p>
            <a:pPr algn="just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  <a:cs typeface="+mn-cs"/>
              </a:rPr>
              <a:t>Ecco l’agnello di Dio, </a:t>
            </a:r>
          </a:p>
          <a:p>
            <a:pPr algn="just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  <a:cs typeface="+mn-cs"/>
              </a:rPr>
              <a:t>che toglie i peccati del mondo.</a:t>
            </a:r>
          </a:p>
          <a:p>
            <a:pPr algn="just">
              <a:defRPr/>
            </a:pPr>
            <a:endParaRPr lang="it-IT" sz="1600" dirty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O Signore, non son degno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di partecipare alla tua mensa: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ma di’ soltanto una parola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io sarò salvato.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umanesimocristiano.org/image/jpg/resized/contenuti/p5b4239912a4bee4eb1670f85fe5126d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923928" y="4365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187624" y="116632"/>
            <a:ext cx="6844526" cy="2554545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8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PANE DI VITA NUOVA</a:t>
            </a:r>
          </a:p>
        </p:txBody>
      </p:sp>
    </p:spTree>
    <p:extLst>
      <p:ext uri="{BB962C8B-B14F-4D97-AF65-F5344CB8AC3E}">
        <p14:creationId xmlns:p14="http://schemas.microsoft.com/office/powerpoint/2010/main" val="19233567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isegni.qumran2.net/archivio/70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2" y="-16976"/>
            <a:ext cx="9089762" cy="676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08967" y="4437112"/>
            <a:ext cx="730931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di vita nuova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cibo dato agli uomini,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srgbClr val="FF000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4654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4448074"/>
            <a:ext cx="9121385" cy="1446550"/>
          </a:xfrm>
          <a:solidFill>
            <a:schemeClr val="accent2">
              <a:lumMod val="40000"/>
              <a:lumOff val="6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nutrimento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che sostiene il </a:t>
            </a:r>
            <a:r>
              <a:rPr lang="it-IT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mondo,dono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splendido di grazia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1703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4394140"/>
            <a:ext cx="8229600" cy="1446550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sei sublime frutto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di quell'albero di 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vita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5421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2" descr="http://tillilh9821.altervista.org/albums/userpics/10001/sdmas0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800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" y="0"/>
            <a:ext cx="9311791" cy="7187539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3831" y="548680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:p14="http://schemas.microsoft.com/office/powerpoint/2010/main" val="13346443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eitreseiuno.net/Portals/5/foto/13_04/Michelangelo_Adam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23528" y="4005064"/>
            <a:ext cx="8280920" cy="1446550"/>
          </a:xfrm>
          <a:prstGeom prst="rect">
            <a:avLst/>
          </a:prstGeom>
          <a:solidFill>
            <a:srgbClr val="FF7C80">
              <a:alpha val="41961"/>
            </a:srgbClr>
          </a:solidFill>
        </p:spPr>
        <p:txBody>
          <a:bodyPr wrap="square">
            <a:spAutoFit/>
          </a:bodyPr>
          <a:lstStyle/>
          <a:p>
            <a:pPr eaLnBrk="0" hangingPunct="0"/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che Adamo non </a:t>
            </a:r>
            <a:r>
              <a:rPr lang="it-IT" sz="4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potè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toccare: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ora è in Cristo a noi donato.</a:t>
            </a:r>
          </a:p>
        </p:txBody>
      </p:sp>
    </p:spTree>
    <p:extLst>
      <p:ext uri="{BB962C8B-B14F-4D97-AF65-F5344CB8AC3E}">
        <p14:creationId xmlns:p14="http://schemas.microsoft.com/office/powerpoint/2010/main" val="24382520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2.bp.blogspot.com/_W62R-_t11II/SbdN7puGJoI/AAAAAAAACIg/QYLDZ9ed6Lg/s320/agnel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5"/>
            <a:ext cx="7272808" cy="614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11560" y="4221088"/>
            <a:ext cx="784887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l'Agnello immolato</a:t>
            </a:r>
            <a:br>
              <a:rPr lang="it-IT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nel cui Sangue è la salvezza,</a:t>
            </a:r>
            <a:br>
              <a:rPr lang="it-IT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kern="0" dirty="0">
              <a:solidFill>
                <a:srgbClr val="FF000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1678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4485503" cy="6381328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4708117"/>
            <a:ext cx="8229600" cy="1446550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memoriale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 vera Pasqua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 nuova Alleanza.</a:t>
            </a:r>
          </a:p>
        </p:txBody>
      </p:sp>
    </p:spTree>
    <p:extLst>
      <p:ext uri="{BB962C8B-B14F-4D97-AF65-F5344CB8AC3E}">
        <p14:creationId xmlns:p14="http://schemas.microsoft.com/office/powerpoint/2010/main" val="33986345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viverelagheula.net/files/manna%5b2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6" y="-1"/>
            <a:ext cx="7278998" cy="679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793056" y="4581128"/>
            <a:ext cx="74168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Manna che nel deserto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nutri il popolo in cammino,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srgbClr val="FF000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256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i1.ytimg.com/vi/PjP_P-uSMxg/maxres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5791"/>
          <a:stretch/>
        </p:blipFill>
        <p:spPr bwMode="auto">
          <a:xfrm>
            <a:off x="4856" y="404664"/>
            <a:ext cx="1058227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03848" y="3387596"/>
            <a:ext cx="5832648" cy="2800767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sostegno e forza </a:t>
            </a:r>
            <a:endParaRPr lang="it-IT" sz="4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nella prova 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per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Chiesa </a:t>
            </a:r>
            <a:endParaRPr lang="it-IT" sz="4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mezzo al mondo.</a:t>
            </a:r>
          </a:p>
        </p:txBody>
      </p:sp>
    </p:spTree>
    <p:extLst>
      <p:ext uri="{BB962C8B-B14F-4D97-AF65-F5344CB8AC3E}">
        <p14:creationId xmlns:p14="http://schemas.microsoft.com/office/powerpoint/2010/main" val="5616718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santamariaallafonte.it/blog/wp-content/uploads/2012/09/6039037-pesce-pane-e-vino-come-simboli-della-vita-di-ges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1600" y="188640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:p14="http://schemas.microsoft.com/office/powerpoint/2010/main" val="23065167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36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2800767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Vino che ci dà gioia,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che riscalda il nostro cuore,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per noi il prezioso frutto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 vigna del Signore.</a:t>
            </a:r>
          </a:p>
        </p:txBody>
      </p:sp>
    </p:spTree>
    <p:extLst>
      <p:ext uri="{BB962C8B-B14F-4D97-AF65-F5344CB8AC3E}">
        <p14:creationId xmlns:p14="http://schemas.microsoft.com/office/powerpoint/2010/main" val="42139881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51920" y="1351508"/>
            <a:ext cx="4845224" cy="4154984"/>
          </a:xfrm>
          <a:solidFill>
            <a:schemeClr val="accent6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Dalla vite ai tralci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scorre la vitale 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linfa che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 dona la vita divina,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scorre il sangue dell'amore.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91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727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cattedralepescia.it/photogallery/altare-reposizione2010/hq/altare-reposizione2010-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4221088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:p14="http://schemas.microsoft.com/office/powerpoint/2010/main" val="27544987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2043</Words>
  <Application>Microsoft Office PowerPoint</Application>
  <PresentationFormat>Presentazione su schermo (4:3)</PresentationFormat>
  <Paragraphs>379</Paragraphs>
  <Slides>119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16</vt:i4>
      </vt:variant>
      <vt:variant>
        <vt:lpstr>Titoli diapositive</vt:lpstr>
      </vt:variant>
      <vt:variant>
        <vt:i4>119</vt:i4>
      </vt:variant>
    </vt:vector>
  </HeadingPairs>
  <TitlesOfParts>
    <vt:vector size="135" baseType="lpstr">
      <vt:lpstr>En blanco</vt:lpstr>
      <vt:lpstr>2_Struttura predefinita</vt:lpstr>
      <vt:lpstr>1_Tema di Office</vt:lpstr>
      <vt:lpstr>1_En blanco</vt:lpstr>
      <vt:lpstr>2_Tema di Office</vt:lpstr>
      <vt:lpstr>3_Tema di Office</vt:lpstr>
      <vt:lpstr>4_Tema di Office</vt:lpstr>
      <vt:lpstr>6_Tema di Office</vt:lpstr>
      <vt:lpstr>7_Tema di Office</vt:lpstr>
      <vt:lpstr>8_Tema di Office</vt:lpstr>
      <vt:lpstr>Struttura predefinita</vt:lpstr>
      <vt:lpstr>5_Tema di Office</vt:lpstr>
      <vt:lpstr>18_Tema di Office</vt:lpstr>
      <vt:lpstr>9_Tema di Office</vt:lpstr>
      <vt:lpstr>10_Tema di Office</vt:lpstr>
      <vt:lpstr>3_En blanco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Cattedrale Pescia</dc:creator>
  <cp:keywords>2 tempo ordinario</cp:keywords>
  <cp:lastModifiedBy>Oreste</cp:lastModifiedBy>
  <cp:revision>90</cp:revision>
  <dcterms:created xsi:type="dcterms:W3CDTF">2004-12-31T08:59:11Z</dcterms:created>
  <dcterms:modified xsi:type="dcterms:W3CDTF">2018-02-10T15:50:48Z</dcterms:modified>
</cp:coreProperties>
</file>